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8" r:id="rId6"/>
    <p:sldId id="289" r:id="rId7"/>
    <p:sldId id="296" r:id="rId8"/>
    <p:sldId id="286" r:id="rId9"/>
    <p:sldId id="287" r:id="rId10"/>
    <p:sldId id="290" r:id="rId11"/>
    <p:sldId id="291" r:id="rId12"/>
    <p:sldId id="293" r:id="rId13"/>
    <p:sldId id="294" r:id="rId14"/>
    <p:sldId id="295" r:id="rId15"/>
    <p:sldId id="292" r:id="rId16"/>
    <p:sldId id="29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DCE44C-C88A-4B99-B571-D62B3283CF3C}" v="151" dt="2023-12-15T05:40:11.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19" autoAdjust="0"/>
  </p:normalViewPr>
  <p:slideViewPr>
    <p:cSldViewPr snapToGrid="0">
      <p:cViewPr varScale="1">
        <p:scale>
          <a:sx n="82" d="100"/>
          <a:sy n="82" d="100"/>
        </p:scale>
        <p:origin x="557"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at Shahu" userId="7c598c9a0c41882a" providerId="LiveId" clId="{73DCE44C-C88A-4B99-B571-D62B3283CF3C}"/>
    <pc:docChg chg="undo redo custSel addSld delSld modSld sldOrd">
      <pc:chgData name="Nishat Shahu" userId="7c598c9a0c41882a" providerId="LiveId" clId="{73DCE44C-C88A-4B99-B571-D62B3283CF3C}" dt="2023-12-15T05:40:44.137" v="2426" actId="1076"/>
      <pc:docMkLst>
        <pc:docMk/>
      </pc:docMkLst>
      <pc:sldChg chg="addSp delSp modSp mod modTransition">
        <pc:chgData name="Nishat Shahu" userId="7c598c9a0c41882a" providerId="LiveId" clId="{73DCE44C-C88A-4B99-B571-D62B3283CF3C}" dt="2023-12-15T05:40:02.104" v="2422"/>
        <pc:sldMkLst>
          <pc:docMk/>
          <pc:sldMk cId="1583120128" sldId="280"/>
        </pc:sldMkLst>
        <pc:spChg chg="mod">
          <ac:chgData name="Nishat Shahu" userId="7c598c9a0c41882a" providerId="LiveId" clId="{73DCE44C-C88A-4B99-B571-D62B3283CF3C}" dt="2023-12-14T10:16:51.334" v="300" actId="1076"/>
          <ac:spMkLst>
            <pc:docMk/>
            <pc:sldMk cId="1583120128" sldId="280"/>
            <ac:spMk id="2" creationId="{0D1F047C-C727-42A7-85C5-68C5AA1B1A93}"/>
          </ac:spMkLst>
        </pc:spChg>
        <pc:spChg chg="mod">
          <ac:chgData name="Nishat Shahu" userId="7c598c9a0c41882a" providerId="LiveId" clId="{73DCE44C-C88A-4B99-B571-D62B3283CF3C}" dt="2023-12-14T10:11:57.124" v="74" actId="20577"/>
          <ac:spMkLst>
            <pc:docMk/>
            <pc:sldMk cId="1583120128" sldId="280"/>
            <ac:spMk id="3" creationId="{DB93FB3F-A8D4-46D3-A1C6-C79C64563729}"/>
          </ac:spMkLst>
        </pc:spChg>
        <pc:spChg chg="add del mod">
          <ac:chgData name="Nishat Shahu" userId="7c598c9a0c41882a" providerId="LiveId" clId="{73DCE44C-C88A-4B99-B571-D62B3283CF3C}" dt="2023-12-14T10:13:21.066" v="120" actId="767"/>
          <ac:spMkLst>
            <pc:docMk/>
            <pc:sldMk cId="1583120128" sldId="280"/>
            <ac:spMk id="4" creationId="{5F3D7F38-2F98-4774-6283-5BA51E2E8DDA}"/>
          </ac:spMkLst>
        </pc:spChg>
        <pc:spChg chg="add mod">
          <ac:chgData name="Nishat Shahu" userId="7c598c9a0c41882a" providerId="LiveId" clId="{73DCE44C-C88A-4B99-B571-D62B3283CF3C}" dt="2023-12-15T04:03:44.573" v="2357" actId="1076"/>
          <ac:spMkLst>
            <pc:docMk/>
            <pc:sldMk cId="1583120128" sldId="280"/>
            <ac:spMk id="5" creationId="{61560C55-89BF-B6B8-3CAC-EF4D889D7069}"/>
          </ac:spMkLst>
        </pc:spChg>
        <pc:picChg chg="mod">
          <ac:chgData name="Nishat Shahu" userId="7c598c9a0c41882a" providerId="LiveId" clId="{73DCE44C-C88A-4B99-B571-D62B3283CF3C}" dt="2023-12-14T10:16:19.917" v="293" actId="1076"/>
          <ac:picMkLst>
            <pc:docMk/>
            <pc:sldMk cId="1583120128" sldId="280"/>
            <ac:picMk id="6" creationId="{9A5D9ED1-DFCC-4799-89E2-D118451B98DF}"/>
          </ac:picMkLst>
        </pc:picChg>
      </pc:sldChg>
      <pc:sldChg chg="addSp delSp modSp mod modTransition">
        <pc:chgData name="Nishat Shahu" userId="7c598c9a0c41882a" providerId="LiveId" clId="{73DCE44C-C88A-4B99-B571-D62B3283CF3C}" dt="2023-12-15T05:40:11.152" v="2424"/>
        <pc:sldMkLst>
          <pc:docMk/>
          <pc:sldMk cId="467826503" sldId="286"/>
        </pc:sldMkLst>
        <pc:spChg chg="mod">
          <ac:chgData name="Nishat Shahu" userId="7c598c9a0c41882a" providerId="LiveId" clId="{73DCE44C-C88A-4B99-B571-D62B3283CF3C}" dt="2023-12-15T03:12:37.010" v="1135" actId="1076"/>
          <ac:spMkLst>
            <pc:docMk/>
            <pc:sldMk cId="467826503" sldId="286"/>
            <ac:spMk id="2" creationId="{40702FD8-3CE2-EDD9-F3A4-1A261A4B94AF}"/>
          </ac:spMkLst>
        </pc:spChg>
        <pc:spChg chg="add del">
          <ac:chgData name="Nishat Shahu" userId="7c598c9a0c41882a" providerId="LiveId" clId="{73DCE44C-C88A-4B99-B571-D62B3283CF3C}" dt="2023-12-15T01:42:23.899" v="758"/>
          <ac:spMkLst>
            <pc:docMk/>
            <pc:sldMk cId="467826503" sldId="286"/>
            <ac:spMk id="3" creationId="{2C33B7DF-6017-32C2-99A1-40297DE1CC25}"/>
          </ac:spMkLst>
        </pc:spChg>
        <pc:spChg chg="add del">
          <ac:chgData name="Nishat Shahu" userId="7c598c9a0c41882a" providerId="LiveId" clId="{73DCE44C-C88A-4B99-B571-D62B3283CF3C}" dt="2023-12-15T01:42:31.097" v="762"/>
          <ac:spMkLst>
            <pc:docMk/>
            <pc:sldMk cId="467826503" sldId="286"/>
            <ac:spMk id="4" creationId="{1431AC89-67AB-EA96-3760-14C9CE95BA83}"/>
          </ac:spMkLst>
        </pc:spChg>
        <pc:spChg chg="add del mod">
          <ac:chgData name="Nishat Shahu" userId="7c598c9a0c41882a" providerId="LiveId" clId="{73DCE44C-C88A-4B99-B571-D62B3283CF3C}" dt="2023-12-15T01:42:54.456" v="766"/>
          <ac:spMkLst>
            <pc:docMk/>
            <pc:sldMk cId="467826503" sldId="286"/>
            <ac:spMk id="5" creationId="{8A3B3D9A-B871-B66A-E03F-453246361103}"/>
          </ac:spMkLst>
        </pc:spChg>
        <pc:spChg chg="add del">
          <ac:chgData name="Nishat Shahu" userId="7c598c9a0c41882a" providerId="LiveId" clId="{73DCE44C-C88A-4B99-B571-D62B3283CF3C}" dt="2023-12-15T01:43:44.358" v="794"/>
          <ac:spMkLst>
            <pc:docMk/>
            <pc:sldMk cId="467826503" sldId="286"/>
            <ac:spMk id="8" creationId="{6A6A0FCB-D0DE-E77E-78F7-187725C7134C}"/>
          </ac:spMkLst>
        </pc:spChg>
        <pc:spChg chg="add del mod">
          <ac:chgData name="Nishat Shahu" userId="7c598c9a0c41882a" providerId="LiveId" clId="{73DCE44C-C88A-4B99-B571-D62B3283CF3C}" dt="2023-12-15T01:44:17.273" v="798"/>
          <ac:spMkLst>
            <pc:docMk/>
            <pc:sldMk cId="467826503" sldId="286"/>
            <ac:spMk id="9" creationId="{834E285F-74F7-AB38-8BEF-D16EF1B836D8}"/>
          </ac:spMkLst>
        </pc:spChg>
        <pc:spChg chg="add del mod">
          <ac:chgData name="Nishat Shahu" userId="7c598c9a0c41882a" providerId="LiveId" clId="{73DCE44C-C88A-4B99-B571-D62B3283CF3C}" dt="2023-12-15T01:49:55.903" v="943" actId="478"/>
          <ac:spMkLst>
            <pc:docMk/>
            <pc:sldMk cId="467826503" sldId="286"/>
            <ac:spMk id="10" creationId="{833AEEC4-A21F-7148-3420-EFBA47AD2A3C}"/>
          </ac:spMkLst>
        </pc:spChg>
        <pc:spChg chg="add del mod">
          <ac:chgData name="Nishat Shahu" userId="7c598c9a0c41882a" providerId="LiveId" clId="{73DCE44C-C88A-4B99-B571-D62B3283CF3C}" dt="2023-12-15T01:49:52.701" v="942" actId="478"/>
          <ac:spMkLst>
            <pc:docMk/>
            <pc:sldMk cId="467826503" sldId="286"/>
            <ac:spMk id="11" creationId="{201D6378-43E6-C1B4-BEB5-2F97DDDD0EBE}"/>
          </ac:spMkLst>
        </pc:spChg>
        <pc:spChg chg="add del">
          <ac:chgData name="Nishat Shahu" userId="7c598c9a0c41882a" providerId="LiveId" clId="{73DCE44C-C88A-4B99-B571-D62B3283CF3C}" dt="2023-12-15T01:53:11.129" v="1007" actId="478"/>
          <ac:spMkLst>
            <pc:docMk/>
            <pc:sldMk cId="467826503" sldId="286"/>
            <ac:spMk id="12" creationId="{3C0709BC-0D21-4451-BBAB-693180DC8546}"/>
          </ac:spMkLst>
        </pc:spChg>
        <pc:spChg chg="add mod">
          <ac:chgData name="Nishat Shahu" userId="7c598c9a0c41882a" providerId="LiveId" clId="{73DCE44C-C88A-4B99-B571-D62B3283CF3C}" dt="2023-12-15T03:05:31.561" v="1049" actId="20577"/>
          <ac:spMkLst>
            <pc:docMk/>
            <pc:sldMk cId="467826503" sldId="286"/>
            <ac:spMk id="13" creationId="{65B126D5-CC99-8B31-A2A1-7A35E70671BB}"/>
          </ac:spMkLst>
        </pc:spChg>
        <pc:grpChg chg="add mod">
          <ac:chgData name="Nishat Shahu" userId="7c598c9a0c41882a" providerId="LiveId" clId="{73DCE44C-C88A-4B99-B571-D62B3283CF3C}" dt="2023-12-15T01:42:53.682" v="765" actId="164"/>
          <ac:grpSpMkLst>
            <pc:docMk/>
            <pc:sldMk cId="467826503" sldId="286"/>
            <ac:grpSpMk id="7" creationId="{C1400BA9-5923-1FD5-1E17-C934D88C7D8E}"/>
          </ac:grpSpMkLst>
        </pc:grpChg>
      </pc:sldChg>
      <pc:sldChg chg="addSp delSp modSp mod modTransition">
        <pc:chgData name="Nishat Shahu" userId="7c598c9a0c41882a" providerId="LiveId" clId="{73DCE44C-C88A-4B99-B571-D62B3283CF3C}" dt="2023-12-15T05:40:11.152" v="2424"/>
        <pc:sldMkLst>
          <pc:docMk/>
          <pc:sldMk cId="2718790522" sldId="287"/>
        </pc:sldMkLst>
        <pc:spChg chg="add del mod">
          <ac:chgData name="Nishat Shahu" userId="7c598c9a0c41882a" providerId="LiveId" clId="{73DCE44C-C88A-4B99-B571-D62B3283CF3C}" dt="2023-12-15T01:51:57.442" v="983" actId="478"/>
          <ac:spMkLst>
            <pc:docMk/>
            <pc:sldMk cId="2718790522" sldId="287"/>
            <ac:spMk id="2" creationId="{7DF75914-1F39-49A2-016E-01B2EF4BB5A6}"/>
          </ac:spMkLst>
        </pc:spChg>
        <pc:spChg chg="add mod">
          <ac:chgData name="Nishat Shahu" userId="7c598c9a0c41882a" providerId="LiveId" clId="{73DCE44C-C88A-4B99-B571-D62B3283CF3C}" dt="2023-12-15T03:59:02.443" v="2291" actId="404"/>
          <ac:spMkLst>
            <pc:docMk/>
            <pc:sldMk cId="2718790522" sldId="287"/>
            <ac:spMk id="3" creationId="{409A2FCB-2263-F63F-2F83-98D294753AAB}"/>
          </ac:spMkLst>
        </pc:spChg>
        <pc:spChg chg="add del mod">
          <ac:chgData name="Nishat Shahu" userId="7c598c9a0c41882a" providerId="LiveId" clId="{73DCE44C-C88A-4B99-B571-D62B3283CF3C}" dt="2023-12-15T03:58:47.540" v="2288" actId="478"/>
          <ac:spMkLst>
            <pc:docMk/>
            <pc:sldMk cId="2718790522" sldId="287"/>
            <ac:spMk id="4" creationId="{5E097A12-34B4-D3EE-F500-B44252ABDC21}"/>
          </ac:spMkLst>
        </pc:spChg>
      </pc:sldChg>
      <pc:sldChg chg="addSp delSp modSp mod ord modTransition">
        <pc:chgData name="Nishat Shahu" userId="7c598c9a0c41882a" providerId="LiveId" clId="{73DCE44C-C88A-4B99-B571-D62B3283CF3C}" dt="2023-12-15T05:40:11.152" v="2424"/>
        <pc:sldMkLst>
          <pc:docMk/>
          <pc:sldMk cId="294391417" sldId="288"/>
        </pc:sldMkLst>
        <pc:spChg chg="add del mod">
          <ac:chgData name="Nishat Shahu" userId="7c598c9a0c41882a" providerId="LiveId" clId="{73DCE44C-C88A-4B99-B571-D62B3283CF3C}" dt="2023-12-15T03:39:44.783" v="1818" actId="478"/>
          <ac:spMkLst>
            <pc:docMk/>
            <pc:sldMk cId="294391417" sldId="288"/>
            <ac:spMk id="3" creationId="{72DE4D42-9368-02B6-6320-0DB410C248EB}"/>
          </ac:spMkLst>
        </pc:spChg>
        <pc:spChg chg="add del mod">
          <ac:chgData name="Nishat Shahu" userId="7c598c9a0c41882a" providerId="LiveId" clId="{73DCE44C-C88A-4B99-B571-D62B3283CF3C}" dt="2023-12-15T04:00:13.318" v="2323" actId="14100"/>
          <ac:spMkLst>
            <pc:docMk/>
            <pc:sldMk cId="294391417" sldId="288"/>
            <ac:spMk id="4" creationId="{D0CE2729-7990-0FF7-8515-9D2B0458847C}"/>
          </ac:spMkLst>
        </pc:spChg>
        <pc:spChg chg="add del mod">
          <ac:chgData name="Nishat Shahu" userId="7c598c9a0c41882a" providerId="LiveId" clId="{73DCE44C-C88A-4B99-B571-D62B3283CF3C}" dt="2023-12-15T03:41:12.117" v="1850" actId="478"/>
          <ac:spMkLst>
            <pc:docMk/>
            <pc:sldMk cId="294391417" sldId="288"/>
            <ac:spMk id="5" creationId="{EB013914-A938-3C27-1813-D157E82C0066}"/>
          </ac:spMkLst>
        </pc:spChg>
        <pc:spChg chg="add del mod">
          <ac:chgData name="Nishat Shahu" userId="7c598c9a0c41882a" providerId="LiveId" clId="{73DCE44C-C88A-4B99-B571-D62B3283CF3C}" dt="2023-12-15T03:41:13.489" v="1851" actId="478"/>
          <ac:spMkLst>
            <pc:docMk/>
            <pc:sldMk cId="294391417" sldId="288"/>
            <ac:spMk id="7" creationId="{6FFE34D8-15D3-4A1E-7D4B-879010D2B730}"/>
          </ac:spMkLst>
        </pc:spChg>
        <pc:spChg chg="add del mod">
          <ac:chgData name="Nishat Shahu" userId="7c598c9a0c41882a" providerId="LiveId" clId="{73DCE44C-C88A-4B99-B571-D62B3283CF3C}" dt="2023-12-15T03:41:14.823" v="1852" actId="478"/>
          <ac:spMkLst>
            <pc:docMk/>
            <pc:sldMk cId="294391417" sldId="288"/>
            <ac:spMk id="8" creationId="{CED54BD3-E107-8CDE-B3E1-CA4EA54053AD}"/>
          </ac:spMkLst>
        </pc:spChg>
        <pc:spChg chg="add del mod">
          <ac:chgData name="Nishat Shahu" userId="7c598c9a0c41882a" providerId="LiveId" clId="{73DCE44C-C88A-4B99-B571-D62B3283CF3C}" dt="2023-12-15T03:41:16.193" v="1853" actId="478"/>
          <ac:spMkLst>
            <pc:docMk/>
            <pc:sldMk cId="294391417" sldId="288"/>
            <ac:spMk id="9" creationId="{A56B58E8-0CB2-E5F1-029D-F3A53FBF433A}"/>
          </ac:spMkLst>
        </pc:spChg>
        <pc:spChg chg="add del mod">
          <ac:chgData name="Nishat Shahu" userId="7c598c9a0c41882a" providerId="LiveId" clId="{73DCE44C-C88A-4B99-B571-D62B3283CF3C}" dt="2023-12-15T03:41:08.191" v="1849" actId="478"/>
          <ac:spMkLst>
            <pc:docMk/>
            <pc:sldMk cId="294391417" sldId="288"/>
            <ac:spMk id="10" creationId="{98A07776-D962-2634-4E15-47C7F35075FF}"/>
          </ac:spMkLst>
        </pc:spChg>
        <pc:graphicFrameChg chg="add del mod modGraphic">
          <ac:chgData name="Nishat Shahu" userId="7c598c9a0c41882a" providerId="LiveId" clId="{73DCE44C-C88A-4B99-B571-D62B3283CF3C}" dt="2023-12-15T03:33:48.379" v="1446" actId="478"/>
          <ac:graphicFrameMkLst>
            <pc:docMk/>
            <pc:sldMk cId="294391417" sldId="288"/>
            <ac:graphicFrameMk id="2" creationId="{1611E843-3F6C-A9B4-1235-B096442661EB}"/>
          </ac:graphicFrameMkLst>
        </pc:graphicFrameChg>
        <pc:graphicFrameChg chg="add del mod modGraphic">
          <ac:chgData name="Nishat Shahu" userId="7c598c9a0c41882a" providerId="LiveId" clId="{73DCE44C-C88A-4B99-B571-D62B3283CF3C}" dt="2023-12-15T04:02:30.993" v="2342" actId="478"/>
          <ac:graphicFrameMkLst>
            <pc:docMk/>
            <pc:sldMk cId="294391417" sldId="288"/>
            <ac:graphicFrameMk id="11" creationId="{6863CD9C-08ED-4800-E275-7FEE0C1FA8A4}"/>
          </ac:graphicFrameMkLst>
        </pc:graphicFrameChg>
        <pc:graphicFrameChg chg="add mod modGraphic">
          <ac:chgData name="Nishat Shahu" userId="7c598c9a0c41882a" providerId="LiveId" clId="{73DCE44C-C88A-4B99-B571-D62B3283CF3C}" dt="2023-12-15T04:02:44.813" v="2346"/>
          <ac:graphicFrameMkLst>
            <pc:docMk/>
            <pc:sldMk cId="294391417" sldId="288"/>
            <ac:graphicFrameMk id="12" creationId="{1FA2C6FD-DB57-CD62-916F-5A32208E7BAF}"/>
          </ac:graphicFrameMkLst>
        </pc:graphicFrameChg>
        <pc:picChg chg="mod">
          <ac:chgData name="Nishat Shahu" userId="7c598c9a0c41882a" providerId="LiveId" clId="{73DCE44C-C88A-4B99-B571-D62B3283CF3C}" dt="2023-12-15T03:39:58.560" v="1824" actId="1076"/>
          <ac:picMkLst>
            <pc:docMk/>
            <pc:sldMk cId="294391417" sldId="288"/>
            <ac:picMk id="6" creationId="{9A5D9ED1-DFCC-4799-89E2-D118451B98DF}"/>
          </ac:picMkLst>
        </pc:picChg>
      </pc:sldChg>
      <pc:sldChg chg="addSp delSp modSp add mod ord modTransition">
        <pc:chgData name="Nishat Shahu" userId="7c598c9a0c41882a" providerId="LiveId" clId="{73DCE44C-C88A-4B99-B571-D62B3283CF3C}" dt="2023-12-15T05:40:11.152" v="2424"/>
        <pc:sldMkLst>
          <pc:docMk/>
          <pc:sldMk cId="2006717034" sldId="289"/>
        </pc:sldMkLst>
        <pc:spChg chg="add mod">
          <ac:chgData name="Nishat Shahu" userId="7c598c9a0c41882a" providerId="LiveId" clId="{73DCE44C-C88A-4B99-B571-D62B3283CF3C}" dt="2023-12-15T01:31:18.060" v="625" actId="404"/>
          <ac:spMkLst>
            <pc:docMk/>
            <pc:sldMk cId="2006717034" sldId="289"/>
            <ac:spMk id="2" creationId="{1748BB17-47B0-081A-0CC9-7BA7131A2E23}"/>
          </ac:spMkLst>
        </pc:spChg>
        <pc:spChg chg="add del mod">
          <ac:chgData name="Nishat Shahu" userId="7c598c9a0c41882a" providerId="LiveId" clId="{73DCE44C-C88A-4B99-B571-D62B3283CF3C}" dt="2023-12-14T10:26:01.100" v="337"/>
          <ac:spMkLst>
            <pc:docMk/>
            <pc:sldMk cId="2006717034" sldId="289"/>
            <ac:spMk id="3" creationId="{A098CA31-F6B3-552C-8F3E-A801C7C8CC96}"/>
          </ac:spMkLst>
        </pc:spChg>
        <pc:spChg chg="add del mod">
          <ac:chgData name="Nishat Shahu" userId="7c598c9a0c41882a" providerId="LiveId" clId="{73DCE44C-C88A-4B99-B571-D62B3283CF3C}" dt="2023-12-15T01:14:47.804" v="447" actId="478"/>
          <ac:spMkLst>
            <pc:docMk/>
            <pc:sldMk cId="2006717034" sldId="289"/>
            <ac:spMk id="3" creationId="{A3A974BF-5FF0-04D1-1E85-D868D697835F}"/>
          </ac:spMkLst>
        </pc:spChg>
        <pc:spChg chg="add del">
          <ac:chgData name="Nishat Shahu" userId="7c598c9a0c41882a" providerId="LiveId" clId="{73DCE44C-C88A-4B99-B571-D62B3283CF3C}" dt="2023-12-15T01:24:39.027" v="475" actId="22"/>
          <ac:spMkLst>
            <pc:docMk/>
            <pc:sldMk cId="2006717034" sldId="289"/>
            <ac:spMk id="5" creationId="{EA883C1F-1586-8B01-D85A-936B9A46FE4E}"/>
          </ac:spMkLst>
        </pc:spChg>
        <pc:picChg chg="add mod">
          <ac:chgData name="Nishat Shahu" userId="7c598c9a0c41882a" providerId="LiveId" clId="{73DCE44C-C88A-4B99-B571-D62B3283CF3C}" dt="2023-12-15T01:30:23.208" v="602" actId="1076"/>
          <ac:picMkLst>
            <pc:docMk/>
            <pc:sldMk cId="2006717034" sldId="289"/>
            <ac:picMk id="1026" creationId="{4EB2E5B4-4689-7AB0-7B29-6DB40E74BB67}"/>
          </ac:picMkLst>
        </pc:picChg>
      </pc:sldChg>
      <pc:sldChg chg="addSp delSp modSp add mod ord modTransition">
        <pc:chgData name="Nishat Shahu" userId="7c598c9a0c41882a" providerId="LiveId" clId="{73DCE44C-C88A-4B99-B571-D62B3283CF3C}" dt="2023-12-15T05:40:11.152" v="2424"/>
        <pc:sldMkLst>
          <pc:docMk/>
          <pc:sldMk cId="2004284082" sldId="290"/>
        </pc:sldMkLst>
        <pc:spChg chg="add mod">
          <ac:chgData name="Nishat Shahu" userId="7c598c9a0c41882a" providerId="LiveId" clId="{73DCE44C-C88A-4B99-B571-D62B3283CF3C}" dt="2023-12-15T03:59:51.019" v="2320" actId="20577"/>
          <ac:spMkLst>
            <pc:docMk/>
            <pc:sldMk cId="2004284082" sldId="290"/>
            <ac:spMk id="2" creationId="{A97ACDE1-18B4-FCA2-23BE-A39B8F0A6865}"/>
          </ac:spMkLst>
        </pc:spChg>
        <pc:spChg chg="add del">
          <ac:chgData name="Nishat Shahu" userId="7c598c9a0c41882a" providerId="LiveId" clId="{73DCE44C-C88A-4B99-B571-D62B3283CF3C}" dt="2023-12-15T03:14:33.603" v="1175"/>
          <ac:spMkLst>
            <pc:docMk/>
            <pc:sldMk cId="2004284082" sldId="290"/>
            <ac:spMk id="3" creationId="{B625DE2B-5DBD-74E8-D297-5B0D270C6757}"/>
          </ac:spMkLst>
        </pc:spChg>
        <pc:spChg chg="add del">
          <ac:chgData name="Nishat Shahu" userId="7c598c9a0c41882a" providerId="LiveId" clId="{73DCE44C-C88A-4B99-B571-D62B3283CF3C}" dt="2023-12-15T03:15:43.662" v="1196"/>
          <ac:spMkLst>
            <pc:docMk/>
            <pc:sldMk cId="2004284082" sldId="290"/>
            <ac:spMk id="4" creationId="{74E93175-BA4E-C166-4E32-76EA0564EC88}"/>
          </ac:spMkLst>
        </pc:spChg>
      </pc:sldChg>
      <pc:sldChg chg="addSp modSp add mod ord modTransition">
        <pc:chgData name="Nishat Shahu" userId="7c598c9a0c41882a" providerId="LiveId" clId="{73DCE44C-C88A-4B99-B571-D62B3283CF3C}" dt="2023-12-15T05:40:11.152" v="2424"/>
        <pc:sldMkLst>
          <pc:docMk/>
          <pc:sldMk cId="4086716156" sldId="291"/>
        </pc:sldMkLst>
        <pc:spChg chg="add mod">
          <ac:chgData name="Nishat Shahu" userId="7c598c9a0c41882a" providerId="LiveId" clId="{73DCE44C-C88A-4B99-B571-D62B3283CF3C}" dt="2023-12-15T03:19:36.395" v="1252" actId="20577"/>
          <ac:spMkLst>
            <pc:docMk/>
            <pc:sldMk cId="4086716156" sldId="291"/>
            <ac:spMk id="4" creationId="{60CEDB03-FD55-B749-5607-4ECC83604B01}"/>
          </ac:spMkLst>
        </pc:spChg>
        <pc:picChg chg="add mod">
          <ac:chgData name="Nishat Shahu" userId="7c598c9a0c41882a" providerId="LiveId" clId="{73DCE44C-C88A-4B99-B571-D62B3283CF3C}" dt="2023-12-15T03:18:15.151" v="1214" actId="1076"/>
          <ac:picMkLst>
            <pc:docMk/>
            <pc:sldMk cId="4086716156" sldId="291"/>
            <ac:picMk id="3" creationId="{57A9FF04-F8CC-53E5-C477-D71F1546D680}"/>
          </ac:picMkLst>
        </pc:picChg>
      </pc:sldChg>
      <pc:sldChg chg="modSp add mod ord modTransition">
        <pc:chgData name="Nishat Shahu" userId="7c598c9a0c41882a" providerId="LiveId" clId="{73DCE44C-C88A-4B99-B571-D62B3283CF3C}" dt="2023-12-15T05:40:11.152" v="2424"/>
        <pc:sldMkLst>
          <pc:docMk/>
          <pc:sldMk cId="2499013914" sldId="292"/>
        </pc:sldMkLst>
        <pc:spChg chg="mod">
          <ac:chgData name="Nishat Shahu" userId="7c598c9a0c41882a" providerId="LiveId" clId="{73DCE44C-C88A-4B99-B571-D62B3283CF3C}" dt="2023-12-15T01:37:35.810" v="751" actId="20577"/>
          <ac:spMkLst>
            <pc:docMk/>
            <pc:sldMk cId="2499013914" sldId="292"/>
            <ac:spMk id="2" creationId="{1748BB17-47B0-081A-0CC9-7BA7131A2E23}"/>
          </ac:spMkLst>
        </pc:spChg>
      </pc:sldChg>
      <pc:sldChg chg="addSp delSp modSp add mod modTransition">
        <pc:chgData name="Nishat Shahu" userId="7c598c9a0c41882a" providerId="LiveId" clId="{73DCE44C-C88A-4B99-B571-D62B3283CF3C}" dt="2023-12-15T05:40:11.152" v="2424"/>
        <pc:sldMkLst>
          <pc:docMk/>
          <pc:sldMk cId="2404599528" sldId="293"/>
        </pc:sldMkLst>
        <pc:picChg chg="del">
          <ac:chgData name="Nishat Shahu" userId="7c598c9a0c41882a" providerId="LiveId" clId="{73DCE44C-C88A-4B99-B571-D62B3283CF3C}" dt="2023-12-15T03:19:42.732" v="1254" actId="478"/>
          <ac:picMkLst>
            <pc:docMk/>
            <pc:sldMk cId="2404599528" sldId="293"/>
            <ac:picMk id="3" creationId="{57A9FF04-F8CC-53E5-C477-D71F1546D680}"/>
          </ac:picMkLst>
        </pc:picChg>
        <pc:picChg chg="add mod">
          <ac:chgData name="Nishat Shahu" userId="7c598c9a0c41882a" providerId="LiveId" clId="{73DCE44C-C88A-4B99-B571-D62B3283CF3C}" dt="2023-12-15T03:20:06.363" v="1259" actId="1076"/>
          <ac:picMkLst>
            <pc:docMk/>
            <pc:sldMk cId="2404599528" sldId="293"/>
            <ac:picMk id="5" creationId="{0D198AA9-33A9-B7D4-2D1A-3364CF6C05D0}"/>
          </ac:picMkLst>
        </pc:picChg>
      </pc:sldChg>
      <pc:sldChg chg="addSp delSp modSp add del mod modTransition">
        <pc:chgData name="Nishat Shahu" userId="7c598c9a0c41882a" providerId="LiveId" clId="{73DCE44C-C88A-4B99-B571-D62B3283CF3C}" dt="2023-12-15T05:40:11.152" v="2424"/>
        <pc:sldMkLst>
          <pc:docMk/>
          <pc:sldMk cId="1137061684" sldId="294"/>
        </pc:sldMkLst>
        <pc:spChg chg="mod">
          <ac:chgData name="Nishat Shahu" userId="7c598c9a0c41882a" providerId="LiveId" clId="{73DCE44C-C88A-4B99-B571-D62B3283CF3C}" dt="2023-12-15T03:20:18.397" v="1270" actId="20577"/>
          <ac:spMkLst>
            <pc:docMk/>
            <pc:sldMk cId="1137061684" sldId="294"/>
            <ac:spMk id="4" creationId="{60CEDB03-FD55-B749-5607-4ECC83604B01}"/>
          </ac:spMkLst>
        </pc:spChg>
        <pc:spChg chg="add mod">
          <ac:chgData name="Nishat Shahu" userId="7c598c9a0c41882a" providerId="LiveId" clId="{73DCE44C-C88A-4B99-B571-D62B3283CF3C}" dt="2023-12-15T03:29:12.854" v="1399" actId="1076"/>
          <ac:spMkLst>
            <pc:docMk/>
            <pc:sldMk cId="1137061684" sldId="294"/>
            <ac:spMk id="14" creationId="{8C760DCD-8056-B960-7DF8-C1D4547EB5EB}"/>
          </ac:spMkLst>
        </pc:spChg>
        <pc:spChg chg="add mod">
          <ac:chgData name="Nishat Shahu" userId="7c598c9a0c41882a" providerId="LiveId" clId="{73DCE44C-C88A-4B99-B571-D62B3283CF3C}" dt="2023-12-15T03:29:49.899" v="1408" actId="20577"/>
          <ac:spMkLst>
            <pc:docMk/>
            <pc:sldMk cId="1137061684" sldId="294"/>
            <ac:spMk id="15" creationId="{7DF3DFE2-74C4-8EF2-3ADE-951533FF190C}"/>
          </ac:spMkLst>
        </pc:spChg>
        <pc:picChg chg="add del mod">
          <ac:chgData name="Nishat Shahu" userId="7c598c9a0c41882a" providerId="LiveId" clId="{73DCE44C-C88A-4B99-B571-D62B3283CF3C}" dt="2023-12-15T03:28:43.079" v="1389" actId="478"/>
          <ac:picMkLst>
            <pc:docMk/>
            <pc:sldMk cId="1137061684" sldId="294"/>
            <ac:picMk id="3" creationId="{205E97DB-2709-52F0-DC4B-136EF6059DC7}"/>
          </ac:picMkLst>
        </pc:picChg>
        <pc:picChg chg="del">
          <ac:chgData name="Nishat Shahu" userId="7c598c9a0c41882a" providerId="LiveId" clId="{73DCE44C-C88A-4B99-B571-D62B3283CF3C}" dt="2023-12-15T03:20:20.859" v="1271" actId="478"/>
          <ac:picMkLst>
            <pc:docMk/>
            <pc:sldMk cId="1137061684" sldId="294"/>
            <ac:picMk id="5" creationId="{0D198AA9-33A9-B7D4-2D1A-3364CF6C05D0}"/>
          </ac:picMkLst>
        </pc:picChg>
        <pc:picChg chg="add del mod">
          <ac:chgData name="Nishat Shahu" userId="7c598c9a0c41882a" providerId="LiveId" clId="{73DCE44C-C88A-4B99-B571-D62B3283CF3C}" dt="2023-12-15T03:28:20.482" v="1382" actId="478"/>
          <ac:picMkLst>
            <pc:docMk/>
            <pc:sldMk cId="1137061684" sldId="294"/>
            <ac:picMk id="8" creationId="{4E5E0730-ACDD-BCE6-76CA-B4A92B291B62}"/>
          </ac:picMkLst>
        </pc:picChg>
        <pc:picChg chg="add del mod">
          <ac:chgData name="Nishat Shahu" userId="7c598c9a0c41882a" providerId="LiveId" clId="{73DCE44C-C88A-4B99-B571-D62B3283CF3C}" dt="2023-12-15T03:27:31.444" v="1379" actId="478"/>
          <ac:picMkLst>
            <pc:docMk/>
            <pc:sldMk cId="1137061684" sldId="294"/>
            <ac:picMk id="10" creationId="{E72E0463-EA53-69E0-CA8F-DD49D23D2A9A}"/>
          </ac:picMkLst>
        </pc:picChg>
        <pc:picChg chg="add del mod">
          <ac:chgData name="Nishat Shahu" userId="7c598c9a0c41882a" providerId="LiveId" clId="{73DCE44C-C88A-4B99-B571-D62B3283CF3C}" dt="2023-12-15T03:28:25.326" v="1384" actId="14100"/>
          <ac:picMkLst>
            <pc:docMk/>
            <pc:sldMk cId="1137061684" sldId="294"/>
            <ac:picMk id="12" creationId="{5D9C94A0-B1E8-AB3F-90A8-4C029041D3B0}"/>
          </ac:picMkLst>
        </pc:picChg>
        <pc:picChg chg="add mod">
          <ac:chgData name="Nishat Shahu" userId="7c598c9a0c41882a" providerId="LiveId" clId="{73DCE44C-C88A-4B99-B571-D62B3283CF3C}" dt="2023-12-15T03:28:46.422" v="1390" actId="1076"/>
          <ac:picMkLst>
            <pc:docMk/>
            <pc:sldMk cId="1137061684" sldId="294"/>
            <ac:picMk id="13" creationId="{A23F309C-B6F9-0CCE-130A-3533A3B35CFB}"/>
          </ac:picMkLst>
        </pc:picChg>
      </pc:sldChg>
      <pc:sldChg chg="addSp delSp modSp add mod modTransition">
        <pc:chgData name="Nishat Shahu" userId="7c598c9a0c41882a" providerId="LiveId" clId="{73DCE44C-C88A-4B99-B571-D62B3283CF3C}" dt="2023-12-15T05:40:11.152" v="2424"/>
        <pc:sldMkLst>
          <pc:docMk/>
          <pc:sldMk cId="202865639" sldId="295"/>
        </pc:sldMkLst>
        <pc:spChg chg="add mod">
          <ac:chgData name="Nishat Shahu" userId="7c598c9a0c41882a" providerId="LiveId" clId="{73DCE44C-C88A-4B99-B571-D62B3283CF3C}" dt="2023-12-15T03:31:03.923" v="1428" actId="1076"/>
          <ac:spMkLst>
            <pc:docMk/>
            <pc:sldMk cId="202865639" sldId="295"/>
            <ac:spMk id="2" creationId="{6052ABE7-8BB6-8F86-4D58-0E3091A74130}"/>
          </ac:spMkLst>
        </pc:spChg>
        <pc:spChg chg="add mod">
          <ac:chgData name="Nishat Shahu" userId="7c598c9a0c41882a" providerId="LiveId" clId="{73DCE44C-C88A-4B99-B571-D62B3283CF3C}" dt="2023-12-15T03:31:06.945" v="1429" actId="1076"/>
          <ac:spMkLst>
            <pc:docMk/>
            <pc:sldMk cId="202865639" sldId="295"/>
            <ac:spMk id="5" creationId="{12F4F4A6-BF18-87D4-172B-86690BCFEA5B}"/>
          </ac:spMkLst>
        </pc:spChg>
        <pc:picChg chg="del">
          <ac:chgData name="Nishat Shahu" userId="7c598c9a0c41882a" providerId="LiveId" clId="{73DCE44C-C88A-4B99-B571-D62B3283CF3C}" dt="2023-12-15T03:23:52.281" v="1296" actId="478"/>
          <ac:picMkLst>
            <pc:docMk/>
            <pc:sldMk cId="202865639" sldId="295"/>
            <ac:picMk id="3" creationId="{205E97DB-2709-52F0-DC4B-136EF6059DC7}"/>
          </ac:picMkLst>
        </pc:picChg>
        <pc:picChg chg="add mod">
          <ac:chgData name="Nishat Shahu" userId="7c598c9a0c41882a" providerId="LiveId" clId="{73DCE44C-C88A-4B99-B571-D62B3283CF3C}" dt="2023-12-15T03:31:19.874" v="1432" actId="14100"/>
          <ac:picMkLst>
            <pc:docMk/>
            <pc:sldMk cId="202865639" sldId="295"/>
            <ac:picMk id="7" creationId="{1D414FAA-5A17-5210-5A02-AC391C73CA77}"/>
          </ac:picMkLst>
        </pc:picChg>
        <pc:picChg chg="mod">
          <ac:chgData name="Nishat Shahu" userId="7c598c9a0c41882a" providerId="LiveId" clId="{73DCE44C-C88A-4B99-B571-D62B3283CF3C}" dt="2023-12-15T03:31:10.205" v="1430" actId="1076"/>
          <ac:picMkLst>
            <pc:docMk/>
            <pc:sldMk cId="202865639" sldId="295"/>
            <ac:picMk id="8" creationId="{4E5E0730-ACDD-BCE6-76CA-B4A92B291B62}"/>
          </ac:picMkLst>
        </pc:picChg>
        <pc:picChg chg="del mod">
          <ac:chgData name="Nishat Shahu" userId="7c598c9a0c41882a" providerId="LiveId" clId="{73DCE44C-C88A-4B99-B571-D62B3283CF3C}" dt="2023-12-15T03:28:48.582" v="1391" actId="478"/>
          <ac:picMkLst>
            <pc:docMk/>
            <pc:sldMk cId="202865639" sldId="295"/>
            <ac:picMk id="10" creationId="{E72E0463-EA53-69E0-CA8F-DD49D23D2A9A}"/>
          </ac:picMkLst>
        </pc:picChg>
        <pc:picChg chg="del">
          <ac:chgData name="Nishat Shahu" userId="7c598c9a0c41882a" providerId="LiveId" clId="{73DCE44C-C88A-4B99-B571-D62B3283CF3C}" dt="2023-12-15T03:23:57.740" v="1298" actId="478"/>
          <ac:picMkLst>
            <pc:docMk/>
            <pc:sldMk cId="202865639" sldId="295"/>
            <ac:picMk id="12" creationId="{5D9C94A0-B1E8-AB3F-90A8-4C029041D3B0}"/>
          </ac:picMkLst>
        </pc:picChg>
      </pc:sldChg>
      <pc:sldChg chg="delSp modSp add mod modTransition">
        <pc:chgData name="Nishat Shahu" userId="7c598c9a0c41882a" providerId="LiveId" clId="{73DCE44C-C88A-4B99-B571-D62B3283CF3C}" dt="2023-12-15T05:40:44.137" v="2426" actId="1076"/>
        <pc:sldMkLst>
          <pc:docMk/>
          <pc:sldMk cId="4039390813" sldId="296"/>
        </pc:sldMkLst>
        <pc:spChg chg="mod">
          <ac:chgData name="Nishat Shahu" userId="7c598c9a0c41882a" providerId="LiveId" clId="{73DCE44C-C88A-4B99-B571-D62B3283CF3C}" dt="2023-12-15T05:40:44.137" v="2426" actId="1076"/>
          <ac:spMkLst>
            <pc:docMk/>
            <pc:sldMk cId="4039390813" sldId="296"/>
            <ac:spMk id="2" creationId="{1748BB17-47B0-081A-0CC9-7BA7131A2E23}"/>
          </ac:spMkLst>
        </pc:spChg>
        <pc:picChg chg="del">
          <ac:chgData name="Nishat Shahu" userId="7c598c9a0c41882a" providerId="LiveId" clId="{73DCE44C-C88A-4B99-B571-D62B3283CF3C}" dt="2023-12-15T03:46:43.712" v="2144" actId="478"/>
          <ac:picMkLst>
            <pc:docMk/>
            <pc:sldMk cId="4039390813" sldId="296"/>
            <ac:picMk id="1026" creationId="{4EB2E5B4-4689-7AB0-7B29-6DB40E74BB67}"/>
          </ac:picMkLst>
        </pc:picChg>
      </pc:sldChg>
      <pc:sldChg chg="addSp delSp modSp add mod modTransition">
        <pc:chgData name="Nishat Shahu" userId="7c598c9a0c41882a" providerId="LiveId" clId="{73DCE44C-C88A-4B99-B571-D62B3283CF3C}" dt="2023-12-15T05:40:11.152" v="2424"/>
        <pc:sldMkLst>
          <pc:docMk/>
          <pc:sldMk cId="1830320835" sldId="297"/>
        </pc:sldMkLst>
        <pc:spChg chg="del mod">
          <ac:chgData name="Nishat Shahu" userId="7c598c9a0c41882a" providerId="LiveId" clId="{73DCE44C-C88A-4B99-B571-D62B3283CF3C}" dt="2023-12-15T04:04:52.076" v="2377" actId="478"/>
          <ac:spMkLst>
            <pc:docMk/>
            <pc:sldMk cId="1830320835" sldId="297"/>
            <ac:spMk id="2" creationId="{1748BB17-47B0-081A-0CC9-7BA7131A2E23}"/>
          </ac:spMkLst>
        </pc:spChg>
        <pc:spChg chg="add del mod">
          <ac:chgData name="Nishat Shahu" userId="7c598c9a0c41882a" providerId="LiveId" clId="{73DCE44C-C88A-4B99-B571-D62B3283CF3C}" dt="2023-12-15T04:05:14.804" v="2379" actId="478"/>
          <ac:spMkLst>
            <pc:docMk/>
            <pc:sldMk cId="1830320835" sldId="297"/>
            <ac:spMk id="3" creationId="{29A21A79-0357-E79E-67AD-2B37916C288F}"/>
          </ac:spMkLst>
        </pc:spChg>
        <pc:spChg chg="add mod">
          <ac:chgData name="Nishat Shahu" userId="7c598c9a0c41882a" providerId="LiveId" clId="{73DCE44C-C88A-4B99-B571-D62B3283CF3C}" dt="2023-12-15T04:09:35.587" v="2420" actId="1076"/>
          <ac:spMkLst>
            <pc:docMk/>
            <pc:sldMk cId="1830320835" sldId="297"/>
            <ac:spMk id="4" creationId="{479E97DD-EA2E-5AA8-3C7E-0E548CBDC54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154410" y="1237101"/>
            <a:ext cx="3956179" cy="2366631"/>
          </a:xfrm>
        </p:spPr>
        <p:txBody>
          <a:bodyPr>
            <a:normAutofit/>
          </a:bodyPr>
          <a:lstStyle/>
          <a:p>
            <a:r>
              <a:rPr lang="en-US" sz="2800" dirty="0">
                <a:latin typeface="Algerian" panose="04020705040A02060702" pitchFamily="82" charset="0"/>
              </a:rPr>
              <a:t>Optimization Of Energy In  Smart Grid using fourier-transfoRm</a:t>
            </a:r>
            <a:r>
              <a:rPr lang="en-US" sz="3200" dirty="0"/>
              <a: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4" y="3095652"/>
            <a:ext cx="3485072" cy="1026544"/>
          </a:xfrm>
        </p:spPr>
        <p:txBody>
          <a:bodyPr>
            <a:normAutofit/>
          </a:bodyPr>
          <a:lstStyle/>
          <a:p>
            <a:pPr algn="l"/>
            <a:endParaRPr lang="en-US" dirty="0">
              <a:solidFill>
                <a:srgbClr val="5792BA"/>
              </a:solidFill>
            </a:endParaRPr>
          </a:p>
          <a:p>
            <a:pPr algn="l"/>
            <a:endParaRPr lang="en-US" sz="2300" dirty="0">
              <a:solidFill>
                <a:srgbClr val="5792BA"/>
              </a:solidFill>
            </a:endParaRPr>
          </a:p>
        </p:txBody>
      </p:sp>
      <p:sp>
        <p:nvSpPr>
          <p:cNvPr id="5" name="TextBox 4">
            <a:extLst>
              <a:ext uri="{FF2B5EF4-FFF2-40B4-BE49-F238E27FC236}">
                <a16:creationId xmlns:a16="http://schemas.microsoft.com/office/drawing/2014/main" id="{61560C55-89BF-B6B8-3CAC-EF4D889D7069}"/>
              </a:ext>
            </a:extLst>
          </p:cNvPr>
          <p:cNvSpPr txBox="1"/>
          <p:nvPr/>
        </p:nvSpPr>
        <p:spPr>
          <a:xfrm>
            <a:off x="8671070" y="3603956"/>
            <a:ext cx="3564176" cy="203132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BY: </a:t>
            </a:r>
          </a:p>
          <a:p>
            <a:r>
              <a:rPr lang="en-IN" dirty="0" err="1">
                <a:latin typeface="Times New Roman" panose="02020603050405020304" pitchFamily="18" charset="0"/>
                <a:cs typeface="Times New Roman" panose="02020603050405020304" pitchFamily="18" charset="0"/>
              </a:rPr>
              <a:t>Manaswin</a:t>
            </a:r>
            <a:r>
              <a:rPr lang="en-IN" dirty="0">
                <a:latin typeface="Times New Roman" panose="02020603050405020304" pitchFamily="18" charset="0"/>
                <a:cs typeface="Times New Roman" panose="02020603050405020304" pitchFamily="18" charset="0"/>
              </a:rPr>
              <a:t> Manoj </a:t>
            </a:r>
          </a:p>
          <a:p>
            <a:r>
              <a:rPr lang="en-IN" dirty="0" err="1">
                <a:latin typeface="Times New Roman" panose="02020603050405020304" pitchFamily="18" charset="0"/>
                <a:cs typeface="Times New Roman" panose="02020603050405020304" pitchFamily="18" charset="0"/>
              </a:rPr>
              <a:t>Manjesh</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Kalmani</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Mohammed Yaseen Sutar </a:t>
            </a:r>
          </a:p>
          <a:p>
            <a:r>
              <a:rPr lang="en-IN" dirty="0">
                <a:latin typeface="Times New Roman" panose="02020603050405020304" pitchFamily="18" charset="0"/>
                <a:cs typeface="Times New Roman" panose="02020603050405020304" pitchFamily="18" charset="0"/>
              </a:rPr>
              <a:t>Vishnu . MD</a:t>
            </a:r>
          </a:p>
          <a:p>
            <a:r>
              <a:rPr lang="en-IN" dirty="0">
                <a:latin typeface="Times New Roman" panose="02020603050405020304" pitchFamily="18" charset="0"/>
                <a:cs typeface="Times New Roman" panose="02020603050405020304" pitchFamily="18" charset="0"/>
              </a:rPr>
              <a:t>Nishat N Shahu </a:t>
            </a:r>
          </a:p>
          <a:p>
            <a:endParaRPr lang="en-IN" dirty="0"/>
          </a:p>
        </p:txBody>
      </p:sp>
    </p:spTree>
    <p:extLst>
      <p:ext uri="{BB962C8B-B14F-4D97-AF65-F5344CB8AC3E}">
        <p14:creationId xmlns:p14="http://schemas.microsoft.com/office/powerpoint/2010/main" val="1583120128"/>
      </p:ext>
    </p:extLst>
  </p:cSld>
  <p:clrMapOvr>
    <a:masterClrMapping/>
  </p:clrMapOvr>
  <mc:AlternateContent xmlns:mc="http://schemas.openxmlformats.org/markup-compatibility/2006">
    <mc:Choice xmlns:p14="http://schemas.microsoft.com/office/powerpoint/2010/main" Requires="p14">
      <p:transition spd="slow" p14:dur="2000">
        <p:randomBar dir="vert"/>
      </p:transition>
    </mc:Choice>
    <mc:Fallback>
      <p:transition spd="slow">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4" name="TextBox 3">
            <a:extLst>
              <a:ext uri="{FF2B5EF4-FFF2-40B4-BE49-F238E27FC236}">
                <a16:creationId xmlns:a16="http://schemas.microsoft.com/office/drawing/2014/main" id="{60CEDB03-FD55-B749-5607-4ECC83604B01}"/>
              </a:ext>
            </a:extLst>
          </p:cNvPr>
          <p:cNvSpPr txBox="1"/>
          <p:nvPr/>
        </p:nvSpPr>
        <p:spPr>
          <a:xfrm>
            <a:off x="115750" y="219470"/>
            <a:ext cx="11811207" cy="461665"/>
          </a:xfrm>
          <a:prstGeom prst="rect">
            <a:avLst/>
          </a:prstGeom>
          <a:solidFill>
            <a:schemeClr val="accent1">
              <a:lumMod val="20000"/>
              <a:lumOff val="80000"/>
            </a:schemeClr>
          </a:solidFill>
        </p:spPr>
        <p:txBody>
          <a:bodyPr wrap="square" rtlCol="0">
            <a:spAutoFit/>
          </a:bodyPr>
          <a:lstStyle/>
          <a:p>
            <a:pPr algn="ctr"/>
            <a:r>
              <a:rPr lang="en-IN" sz="2400" dirty="0">
                <a:solidFill>
                  <a:schemeClr val="bg1"/>
                </a:solidFill>
                <a:latin typeface="Algerian" panose="04020705040A02060702" pitchFamily="82" charset="0"/>
              </a:rPr>
              <a:t>Output</a:t>
            </a:r>
          </a:p>
        </p:txBody>
      </p:sp>
      <p:pic>
        <p:nvPicPr>
          <p:cNvPr id="12" name="Picture 11">
            <a:extLst>
              <a:ext uri="{FF2B5EF4-FFF2-40B4-BE49-F238E27FC236}">
                <a16:creationId xmlns:a16="http://schemas.microsoft.com/office/drawing/2014/main" id="{5D9C94A0-B1E8-AB3F-90A8-4C029041D3B0}"/>
              </a:ext>
            </a:extLst>
          </p:cNvPr>
          <p:cNvPicPr>
            <a:picLocks noChangeAspect="1"/>
          </p:cNvPicPr>
          <p:nvPr/>
        </p:nvPicPr>
        <p:blipFill>
          <a:blip r:embed="rId3"/>
          <a:stretch>
            <a:fillRect/>
          </a:stretch>
        </p:blipFill>
        <p:spPr>
          <a:xfrm>
            <a:off x="6307494" y="753611"/>
            <a:ext cx="5741930" cy="3310581"/>
          </a:xfrm>
          <a:prstGeom prst="rect">
            <a:avLst/>
          </a:prstGeom>
        </p:spPr>
      </p:pic>
      <p:pic>
        <p:nvPicPr>
          <p:cNvPr id="13" name="Picture 12">
            <a:extLst>
              <a:ext uri="{FF2B5EF4-FFF2-40B4-BE49-F238E27FC236}">
                <a16:creationId xmlns:a16="http://schemas.microsoft.com/office/drawing/2014/main" id="{A23F309C-B6F9-0CCE-130A-3533A3B35CFB}"/>
              </a:ext>
            </a:extLst>
          </p:cNvPr>
          <p:cNvPicPr>
            <a:picLocks noChangeAspect="1"/>
          </p:cNvPicPr>
          <p:nvPr/>
        </p:nvPicPr>
        <p:blipFill>
          <a:blip r:embed="rId4"/>
          <a:stretch>
            <a:fillRect/>
          </a:stretch>
        </p:blipFill>
        <p:spPr>
          <a:xfrm>
            <a:off x="184763" y="3429000"/>
            <a:ext cx="5938291" cy="3363485"/>
          </a:xfrm>
          <a:prstGeom prst="rect">
            <a:avLst/>
          </a:prstGeom>
        </p:spPr>
      </p:pic>
      <p:sp>
        <p:nvSpPr>
          <p:cNvPr id="14" name="TextBox 13">
            <a:extLst>
              <a:ext uri="{FF2B5EF4-FFF2-40B4-BE49-F238E27FC236}">
                <a16:creationId xmlns:a16="http://schemas.microsoft.com/office/drawing/2014/main" id="{8C760DCD-8056-B960-7DF8-C1D4547EB5EB}"/>
              </a:ext>
            </a:extLst>
          </p:cNvPr>
          <p:cNvSpPr txBox="1"/>
          <p:nvPr/>
        </p:nvSpPr>
        <p:spPr>
          <a:xfrm>
            <a:off x="692519" y="1024016"/>
            <a:ext cx="4922778" cy="2062103"/>
          </a:xfrm>
          <a:prstGeom prst="rect">
            <a:avLst/>
          </a:prstGeom>
          <a:solidFill>
            <a:schemeClr val="accent1">
              <a:lumMod val="20000"/>
              <a:lumOff val="80000"/>
            </a:schemeClr>
          </a:solidFill>
          <a:ln>
            <a:solidFill>
              <a:schemeClr val="accent1"/>
            </a:solidFill>
          </a:ln>
        </p:spPr>
        <p:txBody>
          <a:bodyPr wrap="square" rtlCol="0">
            <a:spAutoFit/>
          </a:bodyPr>
          <a:lstStyle/>
          <a:p>
            <a:pPr marL="285750" indent="-285750">
              <a:buFont typeface="Wingdings" panose="05000000000000000000" pitchFamily="2" charset="2"/>
              <a:buChar char="v"/>
            </a:pPr>
            <a:r>
              <a:rPr lang="en-US" sz="1600" dirty="0">
                <a:solidFill>
                  <a:srgbClr val="002060"/>
                </a:solidFill>
                <a:latin typeface="Times New Roman" panose="02020603050405020304" pitchFamily="18" charset="0"/>
                <a:cs typeface="Times New Roman" panose="02020603050405020304" pitchFamily="18" charset="0"/>
              </a:rPr>
              <a:t>Inputs given: </a:t>
            </a:r>
          </a:p>
          <a:p>
            <a:r>
              <a:rPr lang="en-US" sz="1600" dirty="0" err="1">
                <a:solidFill>
                  <a:schemeClr val="bg1"/>
                </a:solidFill>
                <a:latin typeface="Times New Roman" panose="02020603050405020304" pitchFamily="18" charset="0"/>
                <a:cs typeface="Times New Roman" panose="02020603050405020304" pitchFamily="18" charset="0"/>
              </a:rPr>
              <a:t>np.random.seed</a:t>
            </a:r>
            <a:r>
              <a:rPr lang="en-US" sz="1600" dirty="0">
                <a:solidFill>
                  <a:schemeClr val="bg1"/>
                </a:solidFill>
                <a:latin typeface="Times New Roman" panose="02020603050405020304" pitchFamily="18" charset="0"/>
                <a:cs typeface="Times New Roman" panose="02020603050405020304" pitchFamily="18" charset="0"/>
              </a:rPr>
              <a:t>(42)  # For reproducibility</a:t>
            </a:r>
          </a:p>
          <a:p>
            <a:r>
              <a:rPr lang="en-US" sz="1600" dirty="0" err="1">
                <a:solidFill>
                  <a:schemeClr val="bg1"/>
                </a:solidFill>
                <a:latin typeface="Times New Roman" panose="02020603050405020304" pitchFamily="18" charset="0"/>
                <a:cs typeface="Times New Roman" panose="02020603050405020304" pitchFamily="18" charset="0"/>
              </a:rPr>
              <a:t>sampling_rate</a:t>
            </a:r>
            <a:r>
              <a:rPr lang="en-US" sz="1600" dirty="0">
                <a:solidFill>
                  <a:schemeClr val="bg1"/>
                </a:solidFill>
                <a:latin typeface="Times New Roman" panose="02020603050405020304" pitchFamily="18" charset="0"/>
                <a:cs typeface="Times New Roman" panose="02020603050405020304" pitchFamily="18" charset="0"/>
              </a:rPr>
              <a:t> = 100  # Hz</a:t>
            </a:r>
          </a:p>
          <a:p>
            <a:r>
              <a:rPr lang="en-US" sz="1600" dirty="0" err="1">
                <a:solidFill>
                  <a:schemeClr val="bg1"/>
                </a:solidFill>
                <a:latin typeface="Times New Roman" panose="02020603050405020304" pitchFamily="18" charset="0"/>
                <a:cs typeface="Times New Roman" panose="02020603050405020304" pitchFamily="18" charset="0"/>
              </a:rPr>
              <a:t>frequency_threshold</a:t>
            </a:r>
            <a:r>
              <a:rPr lang="en-US" sz="1600" dirty="0">
                <a:solidFill>
                  <a:schemeClr val="bg1"/>
                </a:solidFill>
                <a:latin typeface="Times New Roman" panose="02020603050405020304" pitchFamily="18" charset="0"/>
                <a:cs typeface="Times New Roman" panose="02020603050405020304" pitchFamily="18" charset="0"/>
              </a:rPr>
              <a:t> = 5  # Hz</a:t>
            </a:r>
          </a:p>
          <a:p>
            <a:r>
              <a:rPr lang="en-US" sz="1600" dirty="0" err="1">
                <a:solidFill>
                  <a:schemeClr val="bg1"/>
                </a:solidFill>
                <a:latin typeface="Times New Roman" panose="02020603050405020304" pitchFamily="18" charset="0"/>
                <a:cs typeface="Times New Roman" panose="02020603050405020304" pitchFamily="18" charset="0"/>
              </a:rPr>
              <a:t>num_points</a:t>
            </a:r>
            <a:r>
              <a:rPr lang="en-US" sz="1600" dirty="0">
                <a:solidFill>
                  <a:schemeClr val="bg1"/>
                </a:solidFill>
                <a:latin typeface="Times New Roman" panose="02020603050405020304" pitchFamily="18" charset="0"/>
                <a:cs typeface="Times New Roman" panose="02020603050405020304" pitchFamily="18" charset="0"/>
              </a:rPr>
              <a:t> = 1000</a:t>
            </a:r>
          </a:p>
          <a:p>
            <a:r>
              <a:rPr lang="en-IN" sz="1600" dirty="0">
                <a:solidFill>
                  <a:schemeClr val="bg1"/>
                </a:solidFill>
                <a:latin typeface="Times New Roman" panose="02020603050405020304" pitchFamily="18" charset="0"/>
                <a:cs typeface="Times New Roman" panose="02020603050405020304" pitchFamily="18" charset="0"/>
              </a:rPr>
              <a:t>frequency=0.5, </a:t>
            </a:r>
          </a:p>
          <a:p>
            <a:r>
              <a:rPr lang="en-IN" sz="1600" dirty="0">
                <a:solidFill>
                  <a:schemeClr val="bg1"/>
                </a:solidFill>
                <a:latin typeface="Times New Roman" panose="02020603050405020304" pitchFamily="18" charset="0"/>
                <a:cs typeface="Times New Roman" panose="02020603050405020304" pitchFamily="18" charset="0"/>
              </a:rPr>
              <a:t>amplitude=50, </a:t>
            </a:r>
          </a:p>
          <a:p>
            <a:r>
              <a:rPr lang="en-IN" sz="1600" dirty="0" err="1">
                <a:solidFill>
                  <a:schemeClr val="bg1"/>
                </a:solidFill>
                <a:latin typeface="Times New Roman" panose="02020603050405020304" pitchFamily="18" charset="0"/>
                <a:cs typeface="Times New Roman" panose="02020603050405020304" pitchFamily="18" charset="0"/>
              </a:rPr>
              <a:t>noise_factor</a:t>
            </a:r>
            <a:r>
              <a:rPr lang="en-IN" sz="1600" dirty="0">
                <a:solidFill>
                  <a:schemeClr val="bg1"/>
                </a:solidFill>
                <a:latin typeface="Times New Roman" panose="02020603050405020304" pitchFamily="18" charset="0"/>
                <a:cs typeface="Times New Roman" panose="02020603050405020304" pitchFamily="18" charset="0"/>
              </a:rPr>
              <a:t>=10</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DF3DFE2-74C4-8EF2-3ADE-951533FF190C}"/>
              </a:ext>
            </a:extLst>
          </p:cNvPr>
          <p:cNvSpPr txBox="1"/>
          <p:nvPr/>
        </p:nvSpPr>
        <p:spPr>
          <a:xfrm>
            <a:off x="6787140" y="4240964"/>
            <a:ext cx="4922778" cy="2062103"/>
          </a:xfrm>
          <a:prstGeom prst="rect">
            <a:avLst/>
          </a:prstGeom>
          <a:solidFill>
            <a:schemeClr val="accent1">
              <a:lumMod val="20000"/>
              <a:lumOff val="80000"/>
            </a:schemeClr>
          </a:solidFill>
          <a:ln>
            <a:solidFill>
              <a:schemeClr val="accent1"/>
            </a:solidFill>
          </a:ln>
        </p:spPr>
        <p:txBody>
          <a:bodyPr wrap="square" rtlCol="0">
            <a:spAutoFit/>
          </a:bodyPr>
          <a:lstStyle/>
          <a:p>
            <a:pPr marL="285750" indent="-285750">
              <a:buFont typeface="Wingdings" panose="05000000000000000000" pitchFamily="2" charset="2"/>
              <a:buChar char="v"/>
            </a:pPr>
            <a:r>
              <a:rPr lang="en-US" sz="1600" dirty="0">
                <a:solidFill>
                  <a:srgbClr val="002060"/>
                </a:solidFill>
                <a:latin typeface="Times New Roman" panose="02020603050405020304" pitchFamily="18" charset="0"/>
                <a:cs typeface="Times New Roman" panose="02020603050405020304" pitchFamily="18" charset="0"/>
              </a:rPr>
              <a:t>Inputs given: </a:t>
            </a:r>
          </a:p>
          <a:p>
            <a:r>
              <a:rPr lang="en-US" sz="1600" dirty="0" err="1">
                <a:solidFill>
                  <a:schemeClr val="bg1"/>
                </a:solidFill>
                <a:latin typeface="Times New Roman" panose="02020603050405020304" pitchFamily="18" charset="0"/>
                <a:cs typeface="Times New Roman" panose="02020603050405020304" pitchFamily="18" charset="0"/>
              </a:rPr>
              <a:t>np.random.seed</a:t>
            </a:r>
            <a:r>
              <a:rPr lang="en-US" sz="1600" dirty="0">
                <a:solidFill>
                  <a:schemeClr val="bg1"/>
                </a:solidFill>
                <a:latin typeface="Times New Roman" panose="02020603050405020304" pitchFamily="18" charset="0"/>
                <a:cs typeface="Times New Roman" panose="02020603050405020304" pitchFamily="18" charset="0"/>
              </a:rPr>
              <a:t>(42)  # For reproducibility</a:t>
            </a:r>
          </a:p>
          <a:p>
            <a:r>
              <a:rPr lang="en-US" sz="1600" dirty="0" err="1">
                <a:solidFill>
                  <a:schemeClr val="bg1"/>
                </a:solidFill>
                <a:latin typeface="Times New Roman" panose="02020603050405020304" pitchFamily="18" charset="0"/>
                <a:cs typeface="Times New Roman" panose="02020603050405020304" pitchFamily="18" charset="0"/>
              </a:rPr>
              <a:t>sampling_rate</a:t>
            </a:r>
            <a:r>
              <a:rPr lang="en-US" sz="1600" dirty="0">
                <a:solidFill>
                  <a:schemeClr val="bg1"/>
                </a:solidFill>
                <a:latin typeface="Times New Roman" panose="02020603050405020304" pitchFamily="18" charset="0"/>
                <a:cs typeface="Times New Roman" panose="02020603050405020304" pitchFamily="18" charset="0"/>
              </a:rPr>
              <a:t> = 100  # Hz</a:t>
            </a:r>
          </a:p>
          <a:p>
            <a:r>
              <a:rPr lang="en-US" sz="1600" dirty="0" err="1">
                <a:solidFill>
                  <a:schemeClr val="bg1"/>
                </a:solidFill>
                <a:latin typeface="Times New Roman" panose="02020603050405020304" pitchFamily="18" charset="0"/>
                <a:cs typeface="Times New Roman" panose="02020603050405020304" pitchFamily="18" charset="0"/>
              </a:rPr>
              <a:t>frequency_threshold</a:t>
            </a:r>
            <a:r>
              <a:rPr lang="en-US" sz="1600" dirty="0">
                <a:solidFill>
                  <a:schemeClr val="bg1"/>
                </a:solidFill>
                <a:latin typeface="Times New Roman" panose="02020603050405020304" pitchFamily="18" charset="0"/>
                <a:cs typeface="Times New Roman" panose="02020603050405020304" pitchFamily="18" charset="0"/>
              </a:rPr>
              <a:t> = 5  # Hz</a:t>
            </a:r>
          </a:p>
          <a:p>
            <a:r>
              <a:rPr lang="en-US" sz="1600" dirty="0" err="1">
                <a:solidFill>
                  <a:schemeClr val="bg1"/>
                </a:solidFill>
                <a:latin typeface="Times New Roman" panose="02020603050405020304" pitchFamily="18" charset="0"/>
                <a:cs typeface="Times New Roman" panose="02020603050405020304" pitchFamily="18" charset="0"/>
              </a:rPr>
              <a:t>num_points</a:t>
            </a:r>
            <a:r>
              <a:rPr lang="en-US" sz="1600" dirty="0">
                <a:solidFill>
                  <a:schemeClr val="bg1"/>
                </a:solidFill>
                <a:latin typeface="Times New Roman" panose="02020603050405020304" pitchFamily="18" charset="0"/>
                <a:cs typeface="Times New Roman" panose="02020603050405020304" pitchFamily="18" charset="0"/>
              </a:rPr>
              <a:t> = 1000</a:t>
            </a:r>
          </a:p>
          <a:p>
            <a:r>
              <a:rPr lang="en-US" sz="1600" dirty="0">
                <a:solidFill>
                  <a:schemeClr val="bg1"/>
                </a:solidFill>
                <a:latin typeface="Times New Roman" panose="02020603050405020304" pitchFamily="18" charset="0"/>
                <a:cs typeface="Times New Roman" panose="02020603050405020304" pitchFamily="18" charset="0"/>
              </a:rPr>
              <a:t>frequency=1.5</a:t>
            </a:r>
          </a:p>
          <a:p>
            <a:r>
              <a:rPr lang="en-US" sz="1600" dirty="0">
                <a:solidFill>
                  <a:schemeClr val="bg1"/>
                </a:solidFill>
                <a:latin typeface="Times New Roman" panose="02020603050405020304" pitchFamily="18" charset="0"/>
                <a:cs typeface="Times New Roman" panose="02020603050405020304" pitchFamily="18" charset="0"/>
              </a:rPr>
              <a:t> amplitude=60</a:t>
            </a: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noise_factor</a:t>
            </a:r>
            <a:r>
              <a:rPr lang="en-US" sz="1600" dirty="0">
                <a:solidFill>
                  <a:schemeClr val="bg1"/>
                </a:solidFill>
                <a:latin typeface="Times New Roman" panose="02020603050405020304" pitchFamily="18" charset="0"/>
                <a:cs typeface="Times New Roman" panose="02020603050405020304" pitchFamily="18" charset="0"/>
              </a:rPr>
              <a:t>=20</a:t>
            </a:r>
          </a:p>
        </p:txBody>
      </p:sp>
    </p:spTree>
    <p:extLst>
      <p:ext uri="{BB962C8B-B14F-4D97-AF65-F5344CB8AC3E}">
        <p14:creationId xmlns:p14="http://schemas.microsoft.com/office/powerpoint/2010/main" val="1137061684"/>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4" name="TextBox 3">
            <a:extLst>
              <a:ext uri="{FF2B5EF4-FFF2-40B4-BE49-F238E27FC236}">
                <a16:creationId xmlns:a16="http://schemas.microsoft.com/office/drawing/2014/main" id="{60CEDB03-FD55-B749-5607-4ECC83604B01}"/>
              </a:ext>
            </a:extLst>
          </p:cNvPr>
          <p:cNvSpPr txBox="1"/>
          <p:nvPr/>
        </p:nvSpPr>
        <p:spPr>
          <a:xfrm>
            <a:off x="115750" y="219470"/>
            <a:ext cx="11811207" cy="461665"/>
          </a:xfrm>
          <a:prstGeom prst="rect">
            <a:avLst/>
          </a:prstGeom>
          <a:solidFill>
            <a:schemeClr val="accent1">
              <a:lumMod val="20000"/>
              <a:lumOff val="80000"/>
            </a:schemeClr>
          </a:solidFill>
        </p:spPr>
        <p:txBody>
          <a:bodyPr wrap="square" rtlCol="0">
            <a:spAutoFit/>
          </a:bodyPr>
          <a:lstStyle/>
          <a:p>
            <a:pPr algn="ctr"/>
            <a:r>
              <a:rPr lang="en-IN" sz="2400" dirty="0">
                <a:solidFill>
                  <a:schemeClr val="bg1"/>
                </a:solidFill>
                <a:latin typeface="Algerian" panose="04020705040A02060702" pitchFamily="82" charset="0"/>
              </a:rPr>
              <a:t>Output</a:t>
            </a:r>
          </a:p>
        </p:txBody>
      </p:sp>
      <p:pic>
        <p:nvPicPr>
          <p:cNvPr id="8" name="Picture 7">
            <a:extLst>
              <a:ext uri="{FF2B5EF4-FFF2-40B4-BE49-F238E27FC236}">
                <a16:creationId xmlns:a16="http://schemas.microsoft.com/office/drawing/2014/main" id="{4E5E0730-ACDD-BCE6-76CA-B4A92B291B62}"/>
              </a:ext>
            </a:extLst>
          </p:cNvPr>
          <p:cNvPicPr>
            <a:picLocks noChangeAspect="1"/>
          </p:cNvPicPr>
          <p:nvPr/>
        </p:nvPicPr>
        <p:blipFill>
          <a:blip r:embed="rId3"/>
          <a:stretch>
            <a:fillRect/>
          </a:stretch>
        </p:blipFill>
        <p:spPr>
          <a:xfrm>
            <a:off x="5592674" y="759265"/>
            <a:ext cx="6375392" cy="3606081"/>
          </a:xfrm>
          <a:prstGeom prst="rect">
            <a:avLst/>
          </a:prstGeom>
        </p:spPr>
      </p:pic>
      <p:sp>
        <p:nvSpPr>
          <p:cNvPr id="2" name="TextBox 1">
            <a:extLst>
              <a:ext uri="{FF2B5EF4-FFF2-40B4-BE49-F238E27FC236}">
                <a16:creationId xmlns:a16="http://schemas.microsoft.com/office/drawing/2014/main" id="{6052ABE7-8BB6-8F86-4D58-0E3091A74130}"/>
              </a:ext>
            </a:extLst>
          </p:cNvPr>
          <p:cNvSpPr txBox="1"/>
          <p:nvPr/>
        </p:nvSpPr>
        <p:spPr>
          <a:xfrm>
            <a:off x="6661470" y="4443476"/>
            <a:ext cx="4922778" cy="2062103"/>
          </a:xfrm>
          <a:prstGeom prst="rect">
            <a:avLst/>
          </a:prstGeom>
          <a:solidFill>
            <a:schemeClr val="accent1">
              <a:lumMod val="20000"/>
              <a:lumOff val="80000"/>
            </a:schemeClr>
          </a:solidFill>
          <a:ln>
            <a:solidFill>
              <a:schemeClr val="accent1"/>
            </a:solidFill>
          </a:ln>
        </p:spPr>
        <p:txBody>
          <a:bodyPr wrap="square" rtlCol="0">
            <a:spAutoFit/>
          </a:bodyPr>
          <a:lstStyle/>
          <a:p>
            <a:pPr marL="285750" indent="-285750">
              <a:buFont typeface="Wingdings" panose="05000000000000000000" pitchFamily="2" charset="2"/>
              <a:buChar char="v"/>
            </a:pPr>
            <a:r>
              <a:rPr lang="en-US" sz="1600" dirty="0">
                <a:solidFill>
                  <a:srgbClr val="002060"/>
                </a:solidFill>
                <a:latin typeface="Times New Roman" panose="02020603050405020304" pitchFamily="18" charset="0"/>
                <a:cs typeface="Times New Roman" panose="02020603050405020304" pitchFamily="18" charset="0"/>
              </a:rPr>
              <a:t>Inputs given: </a:t>
            </a:r>
          </a:p>
          <a:p>
            <a:r>
              <a:rPr lang="en-US" sz="1600" dirty="0" err="1">
                <a:solidFill>
                  <a:schemeClr val="bg1"/>
                </a:solidFill>
                <a:latin typeface="Times New Roman" panose="02020603050405020304" pitchFamily="18" charset="0"/>
                <a:cs typeface="Times New Roman" panose="02020603050405020304" pitchFamily="18" charset="0"/>
              </a:rPr>
              <a:t>np.random.seed</a:t>
            </a:r>
            <a:r>
              <a:rPr lang="en-US" sz="1600" dirty="0">
                <a:solidFill>
                  <a:schemeClr val="bg1"/>
                </a:solidFill>
                <a:latin typeface="Times New Roman" panose="02020603050405020304" pitchFamily="18" charset="0"/>
                <a:cs typeface="Times New Roman" panose="02020603050405020304" pitchFamily="18" charset="0"/>
              </a:rPr>
              <a:t>(42)  # For reproducibility</a:t>
            </a:r>
          </a:p>
          <a:p>
            <a:r>
              <a:rPr lang="en-US" sz="1600" dirty="0" err="1">
                <a:solidFill>
                  <a:schemeClr val="bg1"/>
                </a:solidFill>
                <a:latin typeface="Times New Roman" panose="02020603050405020304" pitchFamily="18" charset="0"/>
                <a:cs typeface="Times New Roman" panose="02020603050405020304" pitchFamily="18" charset="0"/>
              </a:rPr>
              <a:t>sampling_rate</a:t>
            </a:r>
            <a:r>
              <a:rPr lang="en-US" sz="1600" dirty="0">
                <a:solidFill>
                  <a:schemeClr val="bg1"/>
                </a:solidFill>
                <a:latin typeface="Times New Roman" panose="02020603050405020304" pitchFamily="18" charset="0"/>
                <a:cs typeface="Times New Roman" panose="02020603050405020304" pitchFamily="18" charset="0"/>
              </a:rPr>
              <a:t> = 100  # Hz</a:t>
            </a:r>
          </a:p>
          <a:p>
            <a:r>
              <a:rPr lang="en-US" sz="1600" dirty="0" err="1">
                <a:solidFill>
                  <a:schemeClr val="bg1"/>
                </a:solidFill>
                <a:latin typeface="Times New Roman" panose="02020603050405020304" pitchFamily="18" charset="0"/>
                <a:cs typeface="Times New Roman" panose="02020603050405020304" pitchFamily="18" charset="0"/>
              </a:rPr>
              <a:t>frequency_threshold</a:t>
            </a:r>
            <a:r>
              <a:rPr lang="en-US" sz="1600" dirty="0">
                <a:solidFill>
                  <a:schemeClr val="bg1"/>
                </a:solidFill>
                <a:latin typeface="Times New Roman" panose="02020603050405020304" pitchFamily="18" charset="0"/>
                <a:cs typeface="Times New Roman" panose="02020603050405020304" pitchFamily="18" charset="0"/>
              </a:rPr>
              <a:t> = 5  # Hz</a:t>
            </a:r>
          </a:p>
          <a:p>
            <a:r>
              <a:rPr lang="en-US" sz="1600" dirty="0" err="1">
                <a:solidFill>
                  <a:schemeClr val="bg1"/>
                </a:solidFill>
                <a:latin typeface="Times New Roman" panose="02020603050405020304" pitchFamily="18" charset="0"/>
                <a:cs typeface="Times New Roman" panose="02020603050405020304" pitchFamily="18" charset="0"/>
              </a:rPr>
              <a:t>num_points</a:t>
            </a:r>
            <a:r>
              <a:rPr lang="en-US" sz="1600" dirty="0">
                <a:solidFill>
                  <a:schemeClr val="bg1"/>
                </a:solidFill>
                <a:latin typeface="Times New Roman" panose="02020603050405020304" pitchFamily="18" charset="0"/>
                <a:cs typeface="Times New Roman" panose="02020603050405020304" pitchFamily="18" charset="0"/>
              </a:rPr>
              <a:t> = 1000</a:t>
            </a:r>
          </a:p>
          <a:p>
            <a:r>
              <a:rPr lang="en-US" sz="1600" dirty="0">
                <a:solidFill>
                  <a:schemeClr val="bg1"/>
                </a:solidFill>
                <a:latin typeface="Times New Roman" panose="02020603050405020304" pitchFamily="18" charset="0"/>
                <a:cs typeface="Times New Roman" panose="02020603050405020304" pitchFamily="18" charset="0"/>
              </a:rPr>
              <a:t>frequency=3.5</a:t>
            </a:r>
          </a:p>
          <a:p>
            <a:r>
              <a:rPr lang="en-US" sz="1600" dirty="0">
                <a:solidFill>
                  <a:schemeClr val="bg1"/>
                </a:solidFill>
                <a:latin typeface="Times New Roman" panose="02020603050405020304" pitchFamily="18" charset="0"/>
                <a:cs typeface="Times New Roman" panose="02020603050405020304" pitchFamily="18" charset="0"/>
              </a:rPr>
              <a:t>amplitude=80</a:t>
            </a:r>
          </a:p>
          <a:p>
            <a:r>
              <a:rPr lang="en-US" sz="1600" dirty="0" err="1">
                <a:solidFill>
                  <a:schemeClr val="bg1"/>
                </a:solidFill>
                <a:latin typeface="Times New Roman" panose="02020603050405020304" pitchFamily="18" charset="0"/>
                <a:cs typeface="Times New Roman" panose="02020603050405020304" pitchFamily="18" charset="0"/>
              </a:rPr>
              <a:t>noise_factor</a:t>
            </a:r>
            <a:r>
              <a:rPr lang="en-US" sz="1600" dirty="0">
                <a:solidFill>
                  <a:schemeClr val="bg1"/>
                </a:solidFill>
                <a:latin typeface="Times New Roman" panose="02020603050405020304" pitchFamily="18" charset="0"/>
                <a:cs typeface="Times New Roman" panose="02020603050405020304" pitchFamily="18" charset="0"/>
              </a:rPr>
              <a:t>=40</a:t>
            </a:r>
          </a:p>
        </p:txBody>
      </p:sp>
      <p:sp>
        <p:nvSpPr>
          <p:cNvPr id="5" name="TextBox 4">
            <a:extLst>
              <a:ext uri="{FF2B5EF4-FFF2-40B4-BE49-F238E27FC236}">
                <a16:creationId xmlns:a16="http://schemas.microsoft.com/office/drawing/2014/main" id="{12F4F4A6-BF18-87D4-172B-86690BCFEA5B}"/>
              </a:ext>
            </a:extLst>
          </p:cNvPr>
          <p:cNvSpPr txBox="1"/>
          <p:nvPr/>
        </p:nvSpPr>
        <p:spPr>
          <a:xfrm>
            <a:off x="335109" y="1096538"/>
            <a:ext cx="4922778" cy="2062103"/>
          </a:xfrm>
          <a:prstGeom prst="rect">
            <a:avLst/>
          </a:prstGeom>
          <a:solidFill>
            <a:schemeClr val="accent1">
              <a:lumMod val="20000"/>
              <a:lumOff val="80000"/>
            </a:schemeClr>
          </a:solidFill>
          <a:ln>
            <a:solidFill>
              <a:schemeClr val="accent1"/>
            </a:solidFill>
          </a:ln>
        </p:spPr>
        <p:txBody>
          <a:bodyPr wrap="square" rtlCol="0">
            <a:spAutoFit/>
          </a:bodyPr>
          <a:lstStyle/>
          <a:p>
            <a:pPr marL="285750" indent="-285750">
              <a:buFont typeface="Wingdings" panose="05000000000000000000" pitchFamily="2" charset="2"/>
              <a:buChar char="v"/>
            </a:pPr>
            <a:r>
              <a:rPr lang="en-US" sz="1600" dirty="0">
                <a:solidFill>
                  <a:srgbClr val="002060"/>
                </a:solidFill>
                <a:latin typeface="Times New Roman" panose="02020603050405020304" pitchFamily="18" charset="0"/>
                <a:cs typeface="Times New Roman" panose="02020603050405020304" pitchFamily="18" charset="0"/>
              </a:rPr>
              <a:t>Inputs given: </a:t>
            </a:r>
          </a:p>
          <a:p>
            <a:r>
              <a:rPr lang="en-US" sz="1600" dirty="0" err="1">
                <a:solidFill>
                  <a:schemeClr val="bg1"/>
                </a:solidFill>
                <a:latin typeface="Times New Roman" panose="02020603050405020304" pitchFamily="18" charset="0"/>
                <a:cs typeface="Times New Roman" panose="02020603050405020304" pitchFamily="18" charset="0"/>
              </a:rPr>
              <a:t>np.random.seed</a:t>
            </a:r>
            <a:r>
              <a:rPr lang="en-US" sz="1600" dirty="0">
                <a:solidFill>
                  <a:schemeClr val="bg1"/>
                </a:solidFill>
                <a:latin typeface="Times New Roman" panose="02020603050405020304" pitchFamily="18" charset="0"/>
                <a:cs typeface="Times New Roman" panose="02020603050405020304" pitchFamily="18" charset="0"/>
              </a:rPr>
              <a:t>(42)  # For reproducibility</a:t>
            </a:r>
          </a:p>
          <a:p>
            <a:r>
              <a:rPr lang="en-US" sz="1600" dirty="0" err="1">
                <a:solidFill>
                  <a:schemeClr val="bg1"/>
                </a:solidFill>
                <a:latin typeface="Times New Roman" panose="02020603050405020304" pitchFamily="18" charset="0"/>
                <a:cs typeface="Times New Roman" panose="02020603050405020304" pitchFamily="18" charset="0"/>
              </a:rPr>
              <a:t>sampling_rate</a:t>
            </a:r>
            <a:r>
              <a:rPr lang="en-US" sz="1600" dirty="0">
                <a:solidFill>
                  <a:schemeClr val="bg1"/>
                </a:solidFill>
                <a:latin typeface="Times New Roman" panose="02020603050405020304" pitchFamily="18" charset="0"/>
                <a:cs typeface="Times New Roman" panose="02020603050405020304" pitchFamily="18" charset="0"/>
              </a:rPr>
              <a:t> = 100  # Hz</a:t>
            </a:r>
          </a:p>
          <a:p>
            <a:r>
              <a:rPr lang="en-US" sz="1600" dirty="0" err="1">
                <a:solidFill>
                  <a:schemeClr val="bg1"/>
                </a:solidFill>
                <a:latin typeface="Times New Roman" panose="02020603050405020304" pitchFamily="18" charset="0"/>
                <a:cs typeface="Times New Roman" panose="02020603050405020304" pitchFamily="18" charset="0"/>
              </a:rPr>
              <a:t>frequency_threshold</a:t>
            </a:r>
            <a:r>
              <a:rPr lang="en-US" sz="1600" dirty="0">
                <a:solidFill>
                  <a:schemeClr val="bg1"/>
                </a:solidFill>
                <a:latin typeface="Times New Roman" panose="02020603050405020304" pitchFamily="18" charset="0"/>
                <a:cs typeface="Times New Roman" panose="02020603050405020304" pitchFamily="18" charset="0"/>
              </a:rPr>
              <a:t> = 5  # Hz</a:t>
            </a:r>
          </a:p>
          <a:p>
            <a:r>
              <a:rPr lang="en-US" sz="1600" dirty="0" err="1">
                <a:solidFill>
                  <a:schemeClr val="bg1"/>
                </a:solidFill>
                <a:latin typeface="Times New Roman" panose="02020603050405020304" pitchFamily="18" charset="0"/>
                <a:cs typeface="Times New Roman" panose="02020603050405020304" pitchFamily="18" charset="0"/>
              </a:rPr>
              <a:t>num_points</a:t>
            </a:r>
            <a:r>
              <a:rPr lang="en-US" sz="1600" dirty="0">
                <a:solidFill>
                  <a:schemeClr val="bg1"/>
                </a:solidFill>
                <a:latin typeface="Times New Roman" panose="02020603050405020304" pitchFamily="18" charset="0"/>
                <a:cs typeface="Times New Roman" panose="02020603050405020304" pitchFamily="18" charset="0"/>
              </a:rPr>
              <a:t> = 1000</a:t>
            </a:r>
          </a:p>
          <a:p>
            <a:r>
              <a:rPr lang="en-US" sz="1600" dirty="0">
                <a:solidFill>
                  <a:schemeClr val="bg1"/>
                </a:solidFill>
                <a:latin typeface="Times New Roman" panose="02020603050405020304" pitchFamily="18" charset="0"/>
                <a:cs typeface="Times New Roman" panose="02020603050405020304" pitchFamily="18" charset="0"/>
              </a:rPr>
              <a:t>frequency=2.5</a:t>
            </a:r>
          </a:p>
          <a:p>
            <a:r>
              <a:rPr lang="en-US" sz="1600" dirty="0">
                <a:solidFill>
                  <a:schemeClr val="bg1"/>
                </a:solidFill>
                <a:latin typeface="Times New Roman" panose="02020603050405020304" pitchFamily="18" charset="0"/>
                <a:cs typeface="Times New Roman" panose="02020603050405020304" pitchFamily="18" charset="0"/>
              </a:rPr>
              <a:t>amplitude=70</a:t>
            </a:r>
          </a:p>
          <a:p>
            <a:r>
              <a:rPr lang="en-US" sz="1600" dirty="0" err="1">
                <a:solidFill>
                  <a:schemeClr val="bg1"/>
                </a:solidFill>
                <a:latin typeface="Times New Roman" panose="02020603050405020304" pitchFamily="18" charset="0"/>
                <a:cs typeface="Times New Roman" panose="02020603050405020304" pitchFamily="18" charset="0"/>
              </a:rPr>
              <a:t>noise_factor</a:t>
            </a:r>
            <a:r>
              <a:rPr lang="en-US" sz="1600" dirty="0">
                <a:solidFill>
                  <a:schemeClr val="bg1"/>
                </a:solidFill>
                <a:latin typeface="Times New Roman" panose="02020603050405020304" pitchFamily="18" charset="0"/>
                <a:cs typeface="Times New Roman" panose="02020603050405020304" pitchFamily="18" charset="0"/>
              </a:rPr>
              <a:t>=30</a:t>
            </a:r>
          </a:p>
        </p:txBody>
      </p:sp>
      <p:pic>
        <p:nvPicPr>
          <p:cNvPr id="7" name="Picture 6">
            <a:extLst>
              <a:ext uri="{FF2B5EF4-FFF2-40B4-BE49-F238E27FC236}">
                <a16:creationId xmlns:a16="http://schemas.microsoft.com/office/drawing/2014/main" id="{1D414FAA-5A17-5210-5A02-AC391C73CA77}"/>
              </a:ext>
            </a:extLst>
          </p:cNvPr>
          <p:cNvPicPr>
            <a:picLocks noChangeAspect="1"/>
          </p:cNvPicPr>
          <p:nvPr/>
        </p:nvPicPr>
        <p:blipFill>
          <a:blip r:embed="rId4"/>
          <a:stretch>
            <a:fillRect/>
          </a:stretch>
        </p:blipFill>
        <p:spPr>
          <a:xfrm>
            <a:off x="115750" y="3429001"/>
            <a:ext cx="6182413" cy="3241768"/>
          </a:xfrm>
          <a:prstGeom prst="rect">
            <a:avLst/>
          </a:prstGeom>
        </p:spPr>
      </p:pic>
    </p:spTree>
    <p:extLst>
      <p:ext uri="{BB962C8B-B14F-4D97-AF65-F5344CB8AC3E}">
        <p14:creationId xmlns:p14="http://schemas.microsoft.com/office/powerpoint/2010/main" val="202865639"/>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2" name="TextBox 1">
            <a:extLst>
              <a:ext uri="{FF2B5EF4-FFF2-40B4-BE49-F238E27FC236}">
                <a16:creationId xmlns:a16="http://schemas.microsoft.com/office/drawing/2014/main" id="{1748BB17-47B0-081A-0CC9-7BA7131A2E23}"/>
              </a:ext>
            </a:extLst>
          </p:cNvPr>
          <p:cNvSpPr txBox="1"/>
          <p:nvPr/>
        </p:nvSpPr>
        <p:spPr>
          <a:xfrm>
            <a:off x="460310" y="257575"/>
            <a:ext cx="11271379" cy="6217087"/>
          </a:xfrm>
          <a:prstGeom prst="rect">
            <a:avLst/>
          </a:prstGeom>
          <a:solidFill>
            <a:schemeClr val="accent2">
              <a:lumMod val="20000"/>
              <a:lumOff val="80000"/>
            </a:schemeClr>
          </a:solidFill>
        </p:spPr>
        <p:txBody>
          <a:bodyPr wrap="square" rtlCol="0">
            <a:spAutoFit/>
          </a:bodyPr>
          <a:lstStyle/>
          <a:p>
            <a:pPr marL="514350" indent="-514350">
              <a:buFont typeface="Wingdings" panose="05000000000000000000" pitchFamily="2" charset="2"/>
              <a:buChar char="v"/>
            </a:pPr>
            <a:r>
              <a:rPr lang="en-US" sz="2800" dirty="0">
                <a:solidFill>
                  <a:schemeClr val="bg1"/>
                </a:solidFill>
                <a:latin typeface="Algerian" panose="04020705040A02060702" pitchFamily="82" charset="0"/>
                <a:cs typeface="Times New Roman" panose="02020603050405020304" pitchFamily="18" charset="0"/>
              </a:rPr>
              <a:t>APPLICATIONS:</a:t>
            </a:r>
          </a:p>
          <a:p>
            <a:endParaRPr lang="en-US" sz="2800" dirty="0">
              <a:solidFill>
                <a:schemeClr val="bg1"/>
              </a:solidFill>
              <a:latin typeface="Algerian" panose="04020705040A02060702" pitchFamily="82"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Fourier transforms are mathematical operations that decompose a complex signal into its constituent frequencies. They are widely used in various fields, including signal processing, image analysis, and data compression. </a:t>
            </a:r>
          </a:p>
          <a:p>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The Fourier transform is used in the smart grid for various purposes, including:</a:t>
            </a:r>
          </a:p>
          <a:p>
            <a:endParaRPr lang="en-US" dirty="0">
              <a:solidFill>
                <a:srgbClr val="002060"/>
              </a:solidFill>
              <a:latin typeface="Times New Roman" panose="02020603050405020304" pitchFamily="18" charset="0"/>
              <a:cs typeface="Times New Roman" panose="02020603050405020304" pitchFamily="18" charset="0"/>
            </a:endParaRPr>
          </a:p>
          <a:p>
            <a:pPr marL="342900" indent="-342900">
              <a:buFontTx/>
              <a:buAutoNum type="arabicPeriod"/>
            </a:pPr>
            <a:r>
              <a:rPr lang="en-US" dirty="0">
                <a:solidFill>
                  <a:schemeClr val="bg1"/>
                </a:solidFill>
                <a:latin typeface="Times New Roman" panose="02020603050405020304" pitchFamily="18" charset="0"/>
                <a:cs typeface="Times New Roman" panose="02020603050405020304" pitchFamily="18" charset="0"/>
              </a:rPr>
              <a:t>Phase Identification</a:t>
            </a:r>
            <a:r>
              <a:rPr lang="en-US" dirty="0">
                <a:solidFill>
                  <a:srgbClr val="002060"/>
                </a:solidFill>
                <a:latin typeface="Times New Roman" panose="02020603050405020304" pitchFamily="18" charset="0"/>
                <a:cs typeface="Times New Roman" panose="02020603050405020304" pitchFamily="18" charset="0"/>
              </a:rPr>
              <a:t>: It helps identify the phase of smart meters by analyzing the time series data from the meters.</a:t>
            </a:r>
          </a:p>
          <a:p>
            <a:endParaRPr lang="en-US" dirty="0">
              <a:solidFill>
                <a:srgbClr val="002060"/>
              </a:solidFill>
              <a:latin typeface="Times New Roman" panose="02020603050405020304" pitchFamily="18" charset="0"/>
              <a:cs typeface="Times New Roman" panose="02020603050405020304" pitchFamily="18" charset="0"/>
            </a:endParaRPr>
          </a:p>
          <a:p>
            <a:pPr marL="342900" indent="-342900">
              <a:buAutoNum type="arabicPeriod" startAt="2"/>
            </a:pPr>
            <a:r>
              <a:rPr lang="en-US" dirty="0">
                <a:solidFill>
                  <a:schemeClr val="bg1"/>
                </a:solidFill>
                <a:latin typeface="Times New Roman" panose="02020603050405020304" pitchFamily="18" charset="0"/>
                <a:cs typeface="Times New Roman" panose="02020603050405020304" pitchFamily="18" charset="0"/>
              </a:rPr>
              <a:t>Estimating Non-</a:t>
            </a:r>
            <a:r>
              <a:rPr lang="en-US" dirty="0" err="1">
                <a:solidFill>
                  <a:schemeClr val="bg1"/>
                </a:solidFill>
                <a:latin typeface="Times New Roman" panose="02020603050405020304" pitchFamily="18" charset="0"/>
                <a:cs typeface="Times New Roman" panose="02020603050405020304" pitchFamily="18" charset="0"/>
              </a:rPr>
              <a:t>sinusoidality</a:t>
            </a:r>
            <a:r>
              <a:rPr lang="en-US" dirty="0">
                <a:solidFill>
                  <a:srgbClr val="002060"/>
                </a:solidFill>
                <a:latin typeface="Times New Roman" panose="02020603050405020304" pitchFamily="18" charset="0"/>
                <a:cs typeface="Times New Roman" panose="02020603050405020304" pitchFamily="18" charset="0"/>
              </a:rPr>
              <a:t>: The Fourier transform, along with windowing techniques, helps estimate            non-sinusoidal components in power signals to analyze power quality.</a:t>
            </a:r>
          </a:p>
          <a:p>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3. Frequency Domain Representation</a:t>
            </a:r>
            <a:r>
              <a:rPr lang="en-US" dirty="0">
                <a:solidFill>
                  <a:srgbClr val="002060"/>
                </a:solidFill>
                <a:latin typeface="Times New Roman" panose="02020603050405020304" pitchFamily="18" charset="0"/>
                <a:cs typeface="Times New Roman" panose="02020603050405020304" pitchFamily="18" charset="0"/>
              </a:rPr>
              <a:t>: By applying the Fourier transform, power signals can be represented in the frequency domain, enabling the identification of harmonics and other frequency-related characteristics.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4. Privacy-Preserving Publication: </a:t>
            </a:r>
            <a:r>
              <a:rPr lang="en-US" dirty="0">
                <a:solidFill>
                  <a:srgbClr val="002060"/>
                </a:solidFill>
                <a:latin typeface="Times New Roman" panose="02020603050405020304" pitchFamily="18" charset="0"/>
                <a:cs typeface="Times New Roman" panose="02020603050405020304" pitchFamily="18" charset="0"/>
              </a:rPr>
              <a:t>Fourier coefficients can be utilized in privacy-preserving techniques for publishing time-series data while safeguarding privacy.</a:t>
            </a:r>
          </a:p>
          <a:p>
            <a:endParaRPr lang="en-US" dirty="0">
              <a:solidFill>
                <a:srgbClr val="002060"/>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5. Signal Processing Techniques: </a:t>
            </a:r>
            <a:r>
              <a:rPr lang="en-US" dirty="0">
                <a:solidFill>
                  <a:srgbClr val="002060"/>
                </a:solidFill>
                <a:latin typeface="Times New Roman" panose="02020603050405020304" pitchFamily="18" charset="0"/>
                <a:cs typeface="Times New Roman" panose="02020603050405020304" pitchFamily="18" charset="0"/>
              </a:rPr>
              <a:t>The Fourier transform is employed in signal processing techniques like sliding window reconstruction DFT (SWR-DFT) for time-varying harmonic analysis, load forecasting, and privacy protection algorithms. </a:t>
            </a:r>
          </a:p>
        </p:txBody>
      </p:sp>
    </p:spTree>
    <p:extLst>
      <p:ext uri="{BB962C8B-B14F-4D97-AF65-F5344CB8AC3E}">
        <p14:creationId xmlns:p14="http://schemas.microsoft.com/office/powerpoint/2010/main" val="2499013914"/>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4" name="Scroll: Horizontal 3">
            <a:extLst>
              <a:ext uri="{FF2B5EF4-FFF2-40B4-BE49-F238E27FC236}">
                <a16:creationId xmlns:a16="http://schemas.microsoft.com/office/drawing/2014/main" id="{479E97DD-EA2E-5AA8-3C7E-0E548CBDC541}"/>
              </a:ext>
            </a:extLst>
          </p:cNvPr>
          <p:cNvSpPr/>
          <p:nvPr/>
        </p:nvSpPr>
        <p:spPr>
          <a:xfrm>
            <a:off x="1953208" y="1091681"/>
            <a:ext cx="8285584" cy="4142792"/>
          </a:xfrm>
          <a:prstGeom prst="horizontalScroll">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effectLst>
            <a:glow rad="228600">
              <a:schemeClr val="accent6">
                <a:satMod val="175000"/>
                <a:alpha val="40000"/>
              </a:schemeClr>
            </a:glow>
            <a:outerShdw blurRad="76200" dist="12700" dir="8100000" sy="-23000" kx="800400" algn="br" rotWithShape="0">
              <a:prstClr val="black">
                <a:alpha val="20000"/>
              </a:prstClr>
            </a:outerShdw>
            <a:softEdge rad="63500"/>
          </a:effectLst>
          <a:scene3d>
            <a:camera prst="perspective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600" dirty="0">
                <a:solidFill>
                  <a:srgbClr val="002060"/>
                </a:solidFill>
                <a:latin typeface="Brush Script MT" panose="03060802040406070304" pitchFamily="66" charset="0"/>
              </a:rPr>
              <a:t>THANK YOU </a:t>
            </a:r>
          </a:p>
        </p:txBody>
      </p:sp>
    </p:spTree>
    <p:extLst>
      <p:ext uri="{BB962C8B-B14F-4D97-AF65-F5344CB8AC3E}">
        <p14:creationId xmlns:p14="http://schemas.microsoft.com/office/powerpoint/2010/main" val="1830320835"/>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4" name="Arrow: Right 3">
            <a:extLst>
              <a:ext uri="{FF2B5EF4-FFF2-40B4-BE49-F238E27FC236}">
                <a16:creationId xmlns:a16="http://schemas.microsoft.com/office/drawing/2014/main" id="{D0CE2729-7990-0FF7-8515-9D2B0458847C}"/>
              </a:ext>
            </a:extLst>
          </p:cNvPr>
          <p:cNvSpPr/>
          <p:nvPr/>
        </p:nvSpPr>
        <p:spPr>
          <a:xfrm>
            <a:off x="399144" y="0"/>
            <a:ext cx="7354596" cy="1509048"/>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Algerian" panose="04020705040A02060702" pitchFamily="82" charset="0"/>
                <a:ea typeface="+mn-ea"/>
                <a:cs typeface="Times New Roman" panose="02020603050405020304" pitchFamily="18" charset="0"/>
              </a:rPr>
              <a:t>TABLE OF CONTENT: </a:t>
            </a:r>
          </a:p>
          <a:p>
            <a:pPr algn="ctr"/>
            <a:endParaRPr lang="en-IN" dirty="0"/>
          </a:p>
        </p:txBody>
      </p:sp>
      <p:graphicFrame>
        <p:nvGraphicFramePr>
          <p:cNvPr id="12" name="Table 11">
            <a:extLst>
              <a:ext uri="{FF2B5EF4-FFF2-40B4-BE49-F238E27FC236}">
                <a16:creationId xmlns:a16="http://schemas.microsoft.com/office/drawing/2014/main" id="{1FA2C6FD-DB57-CD62-916F-5A32208E7BAF}"/>
              </a:ext>
            </a:extLst>
          </p:cNvPr>
          <p:cNvGraphicFramePr>
            <a:graphicFrameLocks noGrp="1"/>
          </p:cNvGraphicFramePr>
          <p:nvPr>
            <p:extLst>
              <p:ext uri="{D42A27DB-BD31-4B8C-83A1-F6EECF244321}">
                <p14:modId xmlns:p14="http://schemas.microsoft.com/office/powerpoint/2010/main" val="4152239884"/>
              </p:ext>
            </p:extLst>
          </p:nvPr>
        </p:nvGraphicFramePr>
        <p:xfrm>
          <a:off x="399143" y="1162917"/>
          <a:ext cx="6132285" cy="5293869"/>
        </p:xfrm>
        <a:graphic>
          <a:graphicData uri="http://schemas.openxmlformats.org/drawingml/2006/table">
            <a:tbl>
              <a:tblPr firstRow="1" bandRow="1">
                <a:tableStyleId>{35758FB7-9AC5-4552-8A53-C91805E547FA}</a:tableStyleId>
              </a:tblPr>
              <a:tblGrid>
                <a:gridCol w="6132285">
                  <a:extLst>
                    <a:ext uri="{9D8B030D-6E8A-4147-A177-3AD203B41FA5}">
                      <a16:colId xmlns:a16="http://schemas.microsoft.com/office/drawing/2014/main" val="3213300412"/>
                    </a:ext>
                  </a:extLst>
                </a:gridCol>
              </a:tblGrid>
              <a:tr h="7562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002060"/>
                          </a:solidFill>
                          <a:effectLst/>
                          <a:uLnTx/>
                          <a:uFillTx/>
                        </a:rPr>
                        <a:t> </a:t>
                      </a:r>
                      <a:r>
                        <a:rPr kumimoji="0" lang="en-US" sz="2400" b="0" i="0" u="none" strike="noStrike" kern="1200" cap="none" spc="0" normalizeH="0" baseline="0" noProof="0" dirty="0">
                          <a:ln>
                            <a:noFill/>
                          </a:ln>
                          <a:solidFill>
                            <a:prstClr val="black"/>
                          </a:solidFill>
                          <a:effectLst/>
                          <a:uLnTx/>
                          <a:uFillTx/>
                          <a:latin typeface="Algerian" panose="04020705040A02060702" pitchFamily="82" charset="0"/>
                          <a:ea typeface="+mn-ea"/>
                          <a:cs typeface="Times New Roman" panose="02020603050405020304" pitchFamily="18" charset="0"/>
                        </a:rPr>
                        <a:t>1. SMART GRID INTRODUCTION</a:t>
                      </a:r>
                    </a:p>
                  </a:txBody>
                  <a:tcPr/>
                </a:tc>
                <a:extLst>
                  <a:ext uri="{0D108BD9-81ED-4DB2-BD59-A6C34878D82A}">
                    <a16:rowId xmlns:a16="http://schemas.microsoft.com/office/drawing/2014/main" val="1383194201"/>
                  </a:ext>
                </a:extLst>
              </a:tr>
              <a:tr h="7562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lgerian" panose="04020705040A02060702" pitchFamily="82" charset="0"/>
                          <a:ea typeface="+mn-ea"/>
                          <a:cs typeface="Times New Roman" panose="02020603050405020304" pitchFamily="18" charset="0"/>
                        </a:rPr>
                        <a:t>2. FOURIER TRANSFORM</a:t>
                      </a:r>
                    </a:p>
                  </a:txBody>
                  <a:tcPr/>
                </a:tc>
                <a:extLst>
                  <a:ext uri="{0D108BD9-81ED-4DB2-BD59-A6C34878D82A}">
                    <a16:rowId xmlns:a16="http://schemas.microsoft.com/office/drawing/2014/main" val="2610928097"/>
                  </a:ext>
                </a:extLst>
              </a:tr>
              <a:tr h="7562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lgerian" panose="04020705040A02060702" pitchFamily="82" charset="0"/>
                          <a:ea typeface="+mn-ea"/>
                          <a:cs typeface="Times New Roman" panose="02020603050405020304" pitchFamily="18" charset="0"/>
                        </a:rPr>
                        <a:t>3. ALGORITHM </a:t>
                      </a:r>
                    </a:p>
                  </a:txBody>
                  <a:tcPr/>
                </a:tc>
                <a:extLst>
                  <a:ext uri="{0D108BD9-81ED-4DB2-BD59-A6C34878D82A}">
                    <a16:rowId xmlns:a16="http://schemas.microsoft.com/office/drawing/2014/main" val="3636507704"/>
                  </a:ext>
                </a:extLst>
              </a:tr>
              <a:tr h="7562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lgerian" panose="04020705040A02060702" pitchFamily="82" charset="0"/>
                          <a:ea typeface="+mn-ea"/>
                          <a:cs typeface="Times New Roman" panose="02020603050405020304" pitchFamily="18" charset="0"/>
                        </a:rPr>
                        <a:t>4. FUNCTION USED </a:t>
                      </a:r>
                    </a:p>
                  </a:txBody>
                  <a:tcPr/>
                </a:tc>
                <a:extLst>
                  <a:ext uri="{0D108BD9-81ED-4DB2-BD59-A6C34878D82A}">
                    <a16:rowId xmlns:a16="http://schemas.microsoft.com/office/drawing/2014/main" val="898495987"/>
                  </a:ext>
                </a:extLst>
              </a:tr>
              <a:tr h="7562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lgerian" panose="04020705040A02060702" pitchFamily="82" charset="0"/>
                          <a:ea typeface="+mn-ea"/>
                          <a:cs typeface="Times New Roman" panose="02020603050405020304" pitchFamily="18" charset="0"/>
                        </a:rPr>
                        <a:t>5. CODE </a:t>
                      </a:r>
                    </a:p>
                  </a:txBody>
                  <a:tcPr/>
                </a:tc>
                <a:extLst>
                  <a:ext uri="{0D108BD9-81ED-4DB2-BD59-A6C34878D82A}">
                    <a16:rowId xmlns:a16="http://schemas.microsoft.com/office/drawing/2014/main" val="1285788158"/>
                  </a:ext>
                </a:extLst>
              </a:tr>
              <a:tr h="7562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lgerian" panose="04020705040A02060702" pitchFamily="82" charset="0"/>
                          <a:ea typeface="+mn-ea"/>
                          <a:cs typeface="Times New Roman" panose="02020603050405020304" pitchFamily="18" charset="0"/>
                        </a:rPr>
                        <a:t>6. OUTPUT </a:t>
                      </a:r>
                    </a:p>
                  </a:txBody>
                  <a:tcPr/>
                </a:tc>
                <a:extLst>
                  <a:ext uri="{0D108BD9-81ED-4DB2-BD59-A6C34878D82A}">
                    <a16:rowId xmlns:a16="http://schemas.microsoft.com/office/drawing/2014/main" val="2924477585"/>
                  </a:ext>
                </a:extLst>
              </a:tr>
              <a:tr h="7562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lgerian" panose="04020705040A02060702" pitchFamily="82" charset="0"/>
                          <a:ea typeface="+mn-ea"/>
                          <a:cs typeface="Times New Roman" panose="02020603050405020304" pitchFamily="18" charset="0"/>
                        </a:rPr>
                        <a:t>7. APPLICATIONS</a:t>
                      </a:r>
                    </a:p>
                  </a:txBody>
                  <a:tcPr/>
                </a:tc>
                <a:extLst>
                  <a:ext uri="{0D108BD9-81ED-4DB2-BD59-A6C34878D82A}">
                    <a16:rowId xmlns:a16="http://schemas.microsoft.com/office/drawing/2014/main" val="2936770593"/>
                  </a:ext>
                </a:extLst>
              </a:tr>
            </a:tbl>
          </a:graphicData>
        </a:graphic>
      </p:graphicFrame>
    </p:spTree>
    <p:extLst>
      <p:ext uri="{BB962C8B-B14F-4D97-AF65-F5344CB8AC3E}">
        <p14:creationId xmlns:p14="http://schemas.microsoft.com/office/powerpoint/2010/main" val="294391417"/>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2" name="TextBox 1">
            <a:extLst>
              <a:ext uri="{FF2B5EF4-FFF2-40B4-BE49-F238E27FC236}">
                <a16:creationId xmlns:a16="http://schemas.microsoft.com/office/drawing/2014/main" id="{1748BB17-47B0-081A-0CC9-7BA7131A2E23}"/>
              </a:ext>
            </a:extLst>
          </p:cNvPr>
          <p:cNvSpPr txBox="1"/>
          <p:nvPr/>
        </p:nvSpPr>
        <p:spPr>
          <a:xfrm>
            <a:off x="225490" y="61709"/>
            <a:ext cx="10765971" cy="6709529"/>
          </a:xfrm>
          <a:prstGeom prst="rect">
            <a:avLst/>
          </a:prstGeom>
          <a:solidFill>
            <a:schemeClr val="accent1">
              <a:lumMod val="20000"/>
              <a:lumOff val="80000"/>
            </a:schemeClr>
          </a:solidFill>
        </p:spPr>
        <p:txBody>
          <a:bodyPr wrap="square" rtlCol="0">
            <a:spAutoFit/>
          </a:bodyPr>
          <a:lstStyle/>
          <a:p>
            <a:pPr marL="514350" indent="-514350">
              <a:buFont typeface="Wingdings" panose="05000000000000000000" pitchFamily="2" charset="2"/>
              <a:buChar char="v"/>
            </a:pPr>
            <a:r>
              <a:rPr lang="en-US" sz="2400" dirty="0">
                <a:solidFill>
                  <a:schemeClr val="bg1"/>
                </a:solidFill>
                <a:latin typeface="Algerian" panose="04020705040A02060702" pitchFamily="82" charset="0"/>
                <a:cs typeface="Times New Roman" panose="02020603050405020304" pitchFamily="18" charset="0"/>
              </a:rPr>
              <a:t>Smart Grid technology:</a:t>
            </a:r>
          </a:p>
          <a:p>
            <a:r>
              <a:rPr lang="en-US" sz="2800" dirty="0">
                <a:solidFill>
                  <a:schemeClr val="bg1"/>
                </a:solidFill>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Smart grids represent a transformative evolution in the traditional power distribution system, integrating advanced communication, control, and monitoring technologies to create a more efficient and adaptable energy infrastructure. </a:t>
            </a:r>
          </a:p>
          <a:p>
            <a:pPr marL="342900" indent="-342900" algn="just">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By enabling two-way communication between utilities and </a:t>
            </a:r>
          </a:p>
          <a:p>
            <a:pPr algn="just"/>
            <a:r>
              <a:rPr lang="en-US" dirty="0">
                <a:solidFill>
                  <a:schemeClr val="bg1"/>
                </a:solidFill>
                <a:latin typeface="Times New Roman" panose="02020603050405020304" pitchFamily="18" charset="0"/>
                <a:cs typeface="Times New Roman" panose="02020603050405020304" pitchFamily="18" charset="0"/>
              </a:rPr>
              <a:t>     consumers, smart grids optimize energy usage, enhance reliability, </a:t>
            </a:r>
          </a:p>
          <a:p>
            <a:pPr algn="just"/>
            <a:r>
              <a:rPr lang="en-US" dirty="0">
                <a:solidFill>
                  <a:schemeClr val="bg1"/>
                </a:solidFill>
                <a:latin typeface="Times New Roman" panose="02020603050405020304" pitchFamily="18" charset="0"/>
                <a:cs typeface="Times New Roman" panose="02020603050405020304" pitchFamily="18" charset="0"/>
              </a:rPr>
              <a:t>     and accommodate the growing integration of renewable energy sources.</a:t>
            </a:r>
          </a:p>
          <a:p>
            <a:pPr algn="just"/>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Real-time data analytics empower smart grids to facilitate efficient </a:t>
            </a:r>
          </a:p>
          <a:p>
            <a:pPr algn="just"/>
            <a:r>
              <a:rPr lang="en-US" dirty="0">
                <a:solidFill>
                  <a:schemeClr val="bg1"/>
                </a:solidFill>
                <a:latin typeface="Times New Roman" panose="02020603050405020304" pitchFamily="18" charset="0"/>
                <a:cs typeface="Times New Roman" panose="02020603050405020304" pitchFamily="18" charset="0"/>
              </a:rPr>
              <a:t>     energy management, reduce outages, and support the increasing </a:t>
            </a:r>
          </a:p>
          <a:p>
            <a:pPr algn="just"/>
            <a:r>
              <a:rPr lang="en-US" dirty="0">
                <a:solidFill>
                  <a:schemeClr val="bg1"/>
                </a:solidFill>
                <a:latin typeface="Times New Roman" panose="02020603050405020304" pitchFamily="18" charset="0"/>
                <a:cs typeface="Times New Roman" panose="02020603050405020304" pitchFamily="18" charset="0"/>
              </a:rPr>
              <a:t>     adoption of electric vehicles, contributing to a more sustainable and </a:t>
            </a:r>
          </a:p>
          <a:p>
            <a:pPr algn="just"/>
            <a:r>
              <a:rPr lang="en-US" dirty="0">
                <a:solidFill>
                  <a:schemeClr val="bg1"/>
                </a:solidFill>
                <a:latin typeface="Times New Roman" panose="02020603050405020304" pitchFamily="18" charset="0"/>
                <a:cs typeface="Times New Roman" panose="02020603050405020304" pitchFamily="18" charset="0"/>
              </a:rPr>
              <a:t>     resilient energy eco-system.</a:t>
            </a:r>
          </a:p>
          <a:p>
            <a:pPr algn="just"/>
            <a:r>
              <a:rPr lang="en-US" dirty="0">
                <a:solidFill>
                  <a:schemeClr val="bg1"/>
                </a:solidFill>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Moreover, smart grids also enable demand response programs, allowing consumers to actively participate in energy conservation efforts and contribute to load management during peak usage periods. This active involvement of consumers in energy management fosters a more dynamic and responsive energy system.</a:t>
            </a:r>
          </a:p>
          <a:p>
            <a:pPr marL="342900" indent="-342900" algn="just">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Overall, smart grids are pivotal in revolutionizing the energy landscape, shaping a more resilient, eco-friendly, and adaptable power infrastructure that can meet the evolving needs of modern society while promoting sustainability and efficiency.</a:t>
            </a:r>
            <a:endParaRPr lang="en-US" sz="14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The Smart Grid Could Hold the Keys to Electric Vehicles - IEEE ...">
            <a:extLst>
              <a:ext uri="{FF2B5EF4-FFF2-40B4-BE49-F238E27FC236}">
                <a16:creationId xmlns:a16="http://schemas.microsoft.com/office/drawing/2014/main" id="{4EB2E5B4-4689-7AB0-7B29-6DB40E74B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994" y="1679510"/>
            <a:ext cx="3373944" cy="245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17034"/>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2" name="TextBox 1">
            <a:extLst>
              <a:ext uri="{FF2B5EF4-FFF2-40B4-BE49-F238E27FC236}">
                <a16:creationId xmlns:a16="http://schemas.microsoft.com/office/drawing/2014/main" id="{1748BB17-47B0-081A-0CC9-7BA7131A2E23}"/>
              </a:ext>
            </a:extLst>
          </p:cNvPr>
          <p:cNvSpPr txBox="1"/>
          <p:nvPr/>
        </p:nvSpPr>
        <p:spPr>
          <a:xfrm>
            <a:off x="486746" y="105013"/>
            <a:ext cx="10765971" cy="6647974"/>
          </a:xfrm>
          <a:prstGeom prst="rect">
            <a:avLst/>
          </a:prstGeom>
          <a:solidFill>
            <a:schemeClr val="accent1">
              <a:lumMod val="20000"/>
              <a:lumOff val="80000"/>
            </a:schemeClr>
          </a:solidFill>
        </p:spPr>
        <p:txBody>
          <a:bodyPr wrap="square" rtlCol="0">
            <a:spAutoFit/>
          </a:bodyPr>
          <a:lstStyle/>
          <a:p>
            <a:pPr marL="514350" indent="-514350">
              <a:buFont typeface="Wingdings" panose="05000000000000000000" pitchFamily="2" charset="2"/>
              <a:buChar char="v"/>
            </a:pPr>
            <a:r>
              <a:rPr lang="en-US" sz="2400" dirty="0">
                <a:solidFill>
                  <a:schemeClr val="bg1"/>
                </a:solidFill>
                <a:latin typeface="Algerian" panose="04020705040A02060702" pitchFamily="82" charset="0"/>
                <a:cs typeface="Times New Roman" panose="02020603050405020304" pitchFamily="18" charset="0"/>
              </a:rPr>
              <a:t>FOURIER TRANSFORM :</a:t>
            </a:r>
          </a:p>
          <a:p>
            <a:endParaRPr lang="en-US" sz="2400" dirty="0">
              <a:solidFill>
                <a:schemeClr val="bg1"/>
              </a:solidFill>
              <a:latin typeface="Algerian" panose="04020705040A02060702" pitchFamily="82" charset="0"/>
              <a:cs typeface="Times New Roman" panose="02020603050405020304" pitchFamily="18" charset="0"/>
            </a:endParaRP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“Fourier transforms are mathematical operations that decompose a complex signal into its constituent frequencies. They are widely used in various fields, including signal processing, image analysis, and data compression. In the context of smart grids, Fourier transforms can be utilized to optimize energy management and forecasting”.</a:t>
            </a:r>
          </a:p>
          <a:p>
            <a:pPr marL="285750" indent="-285750">
              <a:buFont typeface="Arial" panose="020B0604020202020204" pitchFamily="34" charset="0"/>
              <a:buChar char="•"/>
            </a:pPr>
            <a:endParaRPr lang="en-US"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The need to use Fourier transformation in smart grid optimization arises from the requirement to analyze and process complex electrical signals efficiently. </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Smart grid design necessitates the optimization of various system components, including metering, protection devices, load schedules, and energy disaggregation. </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Fourier transformation plays a crucial role in this optimization process by enabling the decomposition of signals into their frequency components, allowing for a comprehensive understanding of the grid's dynamic behavior and the identification of harmonic distortions and power quality issues.</a:t>
            </a:r>
          </a:p>
          <a:p>
            <a:pPr marL="285750" indent="-285750">
              <a:buFont typeface="Arial" panose="020B0604020202020204" pitchFamily="34" charset="0"/>
              <a:buChar char="•"/>
            </a:pPr>
            <a:endParaRPr lang="en-US"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Furthermore, the application of Fourier transformation facilitates the analysis of energy signals and the optimization of load schedules, contributing to enhanced energy management within smart grids. </a:t>
            </a:r>
          </a:p>
          <a:p>
            <a:pPr marL="285750" indent="-285750">
              <a:buFont typeface="Arial" panose="020B0604020202020204" pitchFamily="34" charset="0"/>
              <a:buChar char="•"/>
            </a:pPr>
            <a:endParaRPr lang="en-US"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Additionally, research interests in optimization algorithms for smart grids often involve Fourier transforms, highlighting their significance in addressing the complexities of grid systems. </a:t>
            </a:r>
          </a:p>
          <a:p>
            <a:pPr marL="285750" indent="-285750">
              <a:buFont typeface="Arial" panose="020B0604020202020204" pitchFamily="34" charset="0"/>
              <a:buChar char="•"/>
            </a:pPr>
            <a:endParaRPr lang="en-US"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Overall, the utilization of Fourier transformation in smart grid optimization is essential for effectively managing and enhancing the performance of modern power distribution systems.</a:t>
            </a:r>
            <a:endParaRPr lang="en-US" sz="1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9390813"/>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644" y="0"/>
            <a:ext cx="12191356" cy="6858000"/>
          </a:xfrm>
          <a:prstGeom prst="rect">
            <a:avLst/>
          </a:prstGeom>
        </p:spPr>
      </p:pic>
      <p:sp>
        <p:nvSpPr>
          <p:cNvPr id="2" name="TextBox 1">
            <a:extLst>
              <a:ext uri="{FF2B5EF4-FFF2-40B4-BE49-F238E27FC236}">
                <a16:creationId xmlns:a16="http://schemas.microsoft.com/office/drawing/2014/main" id="{40702FD8-3CE2-EDD9-F3A4-1A261A4B94AF}"/>
              </a:ext>
            </a:extLst>
          </p:cNvPr>
          <p:cNvSpPr txBox="1"/>
          <p:nvPr/>
        </p:nvSpPr>
        <p:spPr>
          <a:xfrm>
            <a:off x="436984" y="490467"/>
            <a:ext cx="11318032" cy="5663089"/>
          </a:xfrm>
          <a:prstGeom prst="rect">
            <a:avLst/>
          </a:prstGeom>
          <a:solidFill>
            <a:schemeClr val="accent1">
              <a:lumMod val="20000"/>
              <a:lumOff val="80000"/>
            </a:schemeClr>
          </a:solidFill>
        </p:spPr>
        <p:txBody>
          <a:bodyPr wrap="square" rtlCol="0">
            <a:spAutoFit/>
          </a:bodyPr>
          <a:lstStyle/>
          <a:p>
            <a:pPr marL="514350" indent="-514350">
              <a:buFont typeface="Wingdings" panose="05000000000000000000" pitchFamily="2" charset="2"/>
              <a:buChar char="v"/>
            </a:pPr>
            <a:r>
              <a:rPr lang="en-US" sz="2400" dirty="0">
                <a:solidFill>
                  <a:schemeClr val="bg1"/>
                </a:solidFill>
                <a:latin typeface="Algerian" panose="04020705040A02060702" pitchFamily="82" charset="0"/>
                <a:cs typeface="Times New Roman" panose="02020603050405020304" pitchFamily="18" charset="0"/>
              </a:rPr>
              <a:t>ALGORITHM: </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400" dirty="0">
                <a:solidFill>
                  <a:schemeClr val="bg1"/>
                </a:solidFill>
                <a:latin typeface="Times New Roman" panose="02020603050405020304" pitchFamily="18" charset="0"/>
                <a:cs typeface="Times New Roman" panose="02020603050405020304" pitchFamily="18" charset="0"/>
              </a:rPr>
              <a:t>To optimize energy consumption patterns in smart grid systems and integrate renewable energy sources efficiently, Fourier transforms can be employed for frequency analysis of energy consumption data. Here's a step-by-step approach to developing a smart grid optimization algorithm using Fourier analysis</a:t>
            </a:r>
            <a:r>
              <a:rPr lang="en-US" sz="1600" dirty="0">
                <a:solidFill>
                  <a:schemeClr val="bg1"/>
                </a:solidFill>
                <a:latin typeface="Times New Roman" panose="02020603050405020304" pitchFamily="18" charset="0"/>
                <a:cs typeface="Times New Roman" panose="02020603050405020304" pitchFamily="18" charset="0"/>
              </a:rPr>
              <a:t>:</a:t>
            </a:r>
          </a:p>
          <a:p>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US" sz="1600" dirty="0">
                <a:solidFill>
                  <a:schemeClr val="bg1"/>
                </a:solidFill>
                <a:latin typeface="Times New Roman" panose="02020603050405020304" pitchFamily="18" charset="0"/>
                <a:cs typeface="Times New Roman" panose="02020603050405020304" pitchFamily="18" charset="0"/>
              </a:rPr>
              <a:t>Generate Synthetic Energy Data:</a:t>
            </a:r>
          </a:p>
          <a:p>
            <a:pPr marL="285750" indent="-285750">
              <a:buFont typeface="Arial" panose="020B0604020202020204" pitchFamily="34" charset="0"/>
              <a:buChar char="•"/>
            </a:pPr>
            <a:r>
              <a:rPr kumimoji="0" lang="en-US" altLang="en-US" sz="1400" b="0" i="0" u="none" strike="noStrike" cap="none" normalizeH="0" baseline="0" dirty="0">
                <a:ln>
                  <a:noFill/>
                </a:ln>
                <a:solidFill>
                  <a:srgbClr val="002060"/>
                </a:solidFill>
                <a:effectLst/>
                <a:latin typeface="Söhne"/>
              </a:rPr>
              <a:t>Generate a time array, </a:t>
            </a:r>
            <a:r>
              <a:rPr kumimoji="0" lang="en-US" altLang="en-US" sz="1400" b="1" i="0" u="none" strike="noStrike" cap="none" normalizeH="0" baseline="0" dirty="0">
                <a:ln>
                  <a:noFill/>
                </a:ln>
                <a:solidFill>
                  <a:srgbClr val="002060"/>
                </a:solidFill>
                <a:effectLst/>
                <a:latin typeface="Söhne Mono"/>
              </a:rPr>
              <a:t>time</a:t>
            </a:r>
            <a:r>
              <a:rPr kumimoji="0" lang="en-US" altLang="en-US" sz="1400" b="0" i="0" u="none" strike="noStrike" cap="none" normalizeH="0" baseline="0" dirty="0">
                <a:ln>
                  <a:noFill/>
                </a:ln>
                <a:solidFill>
                  <a:srgbClr val="002060"/>
                </a:solidFill>
                <a:effectLst/>
                <a:latin typeface="Söhne"/>
              </a:rPr>
              <a:t>, with </a:t>
            </a:r>
            <a:r>
              <a:rPr kumimoji="0" lang="en-US" altLang="en-US" sz="1400" b="1" i="0" u="none" strike="noStrike" cap="none" normalizeH="0" baseline="0" dirty="0" err="1">
                <a:ln>
                  <a:noFill/>
                </a:ln>
                <a:solidFill>
                  <a:srgbClr val="002060"/>
                </a:solidFill>
                <a:effectLst/>
                <a:latin typeface="Söhne Mono"/>
              </a:rPr>
              <a:t>num_points</a:t>
            </a:r>
            <a:r>
              <a:rPr kumimoji="0" lang="en-US" altLang="en-US" sz="1400" b="0" i="0" u="none" strike="noStrike" cap="none" normalizeH="0" baseline="0" dirty="0">
                <a:ln>
                  <a:noFill/>
                </a:ln>
                <a:solidFill>
                  <a:srgbClr val="002060"/>
                </a:solidFill>
                <a:effectLst/>
                <a:latin typeface="Söhne"/>
              </a:rPr>
              <a:t> data points and a specified </a:t>
            </a:r>
            <a:r>
              <a:rPr kumimoji="0" lang="en-US" altLang="en-US" sz="1400" b="1" i="0" u="none" strike="noStrike" cap="none" normalizeH="0" baseline="0" dirty="0" err="1">
                <a:ln>
                  <a:noFill/>
                </a:ln>
                <a:solidFill>
                  <a:srgbClr val="002060"/>
                </a:solidFill>
                <a:effectLst/>
                <a:latin typeface="Söhne Mono"/>
              </a:rPr>
              <a:t>sampling_rate</a:t>
            </a:r>
            <a:r>
              <a:rPr kumimoji="0" lang="en-US" altLang="en-US" sz="1400" b="0" i="0" u="none" strike="noStrike" cap="none" normalizeH="0" baseline="0" dirty="0">
                <a:ln>
                  <a:noFill/>
                </a:ln>
                <a:solidFill>
                  <a:srgbClr val="002060"/>
                </a:solidFill>
                <a:effectLst/>
                <a:latin typeface="Söhne"/>
              </a:rPr>
              <a:t>.</a:t>
            </a:r>
          </a:p>
          <a:p>
            <a:pPr marL="285750" indent="-285750">
              <a:buFont typeface="Arial" panose="020B0604020202020204" pitchFamily="34" charset="0"/>
              <a:buChar char="•"/>
            </a:pPr>
            <a:r>
              <a:rPr kumimoji="0" lang="en-US" altLang="en-US" sz="1400" b="0" i="0" u="none" strike="noStrike" cap="none" normalizeH="0" baseline="0" dirty="0">
                <a:ln>
                  <a:noFill/>
                </a:ln>
                <a:solidFill>
                  <a:srgbClr val="002060"/>
                </a:solidFill>
                <a:effectLst/>
                <a:latin typeface="Söhne"/>
              </a:rPr>
              <a:t>Generate synthetic energy consumption data, </a:t>
            </a:r>
            <a:r>
              <a:rPr kumimoji="0" lang="en-US" altLang="en-US" sz="1400" b="0" i="0" u="none" strike="noStrike" cap="none" normalizeH="0" baseline="0" dirty="0" err="1">
                <a:ln>
                  <a:noFill/>
                </a:ln>
                <a:solidFill>
                  <a:srgbClr val="002060"/>
                </a:solidFill>
                <a:effectLst/>
                <a:latin typeface="Söhne"/>
              </a:rPr>
              <a:t>original_energy_data</a:t>
            </a:r>
            <a:r>
              <a:rPr kumimoji="0" lang="en-US" altLang="en-US" sz="1400" b="0" i="0" u="none" strike="noStrike" cap="none" normalizeH="0" baseline="0" dirty="0">
                <a:ln>
                  <a:noFill/>
                </a:ln>
                <a:solidFill>
                  <a:srgbClr val="002060"/>
                </a:solidFill>
                <a:effectLst/>
                <a:latin typeface="Söhne"/>
              </a:rPr>
              <a:t>, by combining a sinusoidal wave with the given frequency and        amplitude and adding random noise scaled by </a:t>
            </a:r>
            <a:r>
              <a:rPr kumimoji="0" lang="en-US" altLang="en-US" sz="1400" b="0" i="0" u="none" strike="noStrike" cap="none" normalizeH="0" baseline="0" dirty="0" err="1">
                <a:ln>
                  <a:noFill/>
                </a:ln>
                <a:solidFill>
                  <a:srgbClr val="002060"/>
                </a:solidFill>
                <a:effectLst/>
                <a:latin typeface="Söhne"/>
              </a:rPr>
              <a:t>noise_factor</a:t>
            </a:r>
            <a:r>
              <a:rPr kumimoji="0" lang="en-US" altLang="en-US" sz="1400" b="0" i="0" u="none" strike="noStrike" cap="none" normalizeH="0" baseline="0" dirty="0">
                <a:ln>
                  <a:noFill/>
                </a:ln>
                <a:solidFill>
                  <a:srgbClr val="002060"/>
                </a:solidFill>
                <a:effectLst/>
                <a:latin typeface="Söhne"/>
              </a:rPr>
              <a:t>.</a:t>
            </a:r>
          </a:p>
          <a:p>
            <a:endParaRPr kumimoji="0" lang="en-US" altLang="en-US" sz="1600" b="0" i="0" u="none" strike="noStrike" cap="none" normalizeH="0" baseline="0" dirty="0">
              <a:ln>
                <a:noFill/>
              </a:ln>
              <a:solidFill>
                <a:srgbClr val="002060"/>
              </a:solidFill>
              <a:effectLst/>
              <a:latin typeface="Söhne"/>
            </a:endParaRPr>
          </a:p>
          <a:p>
            <a:pPr marL="342900" indent="-342900">
              <a:buAutoNum type="arabicPeriod" startAt="2"/>
            </a:pPr>
            <a:r>
              <a:rPr kumimoji="0" lang="en-US" altLang="en-US" sz="1600" b="0" i="0" u="none" strike="noStrike" cap="none" normalizeH="0" baseline="0" dirty="0">
                <a:ln>
                  <a:noFill/>
                </a:ln>
                <a:solidFill>
                  <a:schemeClr val="bg1"/>
                </a:solidFill>
                <a:effectLst/>
                <a:latin typeface="Söhne"/>
              </a:rPr>
              <a:t>Apply Fourier Transform:</a:t>
            </a:r>
          </a:p>
          <a:p>
            <a:pPr lvl="0" eaLnBrk="0" fontAlgn="base" hangingPunct="0">
              <a:spcBef>
                <a:spcPct val="0"/>
              </a:spcBef>
              <a:spcAft>
                <a:spcPct val="0"/>
              </a:spcAft>
              <a:buFontTx/>
              <a:buChar char="•"/>
            </a:pPr>
            <a:r>
              <a:rPr lang="en-US" altLang="en-US" sz="1400" dirty="0">
                <a:solidFill>
                  <a:schemeClr val="bg1"/>
                </a:solidFill>
                <a:latin typeface="Söhne"/>
              </a:rPr>
              <a:t>  </a:t>
            </a:r>
            <a:r>
              <a:rPr lang="en-US" altLang="en-US" sz="1400" dirty="0">
                <a:solidFill>
                  <a:srgbClr val="002060"/>
                </a:solidFill>
                <a:latin typeface="Söhne"/>
              </a:rPr>
              <a:t>Use the </a:t>
            </a:r>
            <a:r>
              <a:rPr lang="en-US" altLang="en-US" sz="1400" b="1" dirty="0" err="1">
                <a:solidFill>
                  <a:srgbClr val="002060"/>
                </a:solidFill>
                <a:latin typeface="Söhne Mono"/>
              </a:rPr>
              <a:t>np.fft.fft</a:t>
            </a:r>
            <a:r>
              <a:rPr lang="en-US" altLang="en-US" sz="1400" dirty="0">
                <a:solidFill>
                  <a:srgbClr val="002060"/>
                </a:solidFill>
                <a:latin typeface="Söhne"/>
              </a:rPr>
              <a:t> function to compute the Fourier transform of the </a:t>
            </a:r>
            <a:r>
              <a:rPr lang="en-US" altLang="en-US" sz="1400" b="1" dirty="0" err="1">
                <a:solidFill>
                  <a:srgbClr val="002060"/>
                </a:solidFill>
                <a:latin typeface="Söhne Mono"/>
              </a:rPr>
              <a:t>original_energy_data</a:t>
            </a:r>
            <a:r>
              <a:rPr lang="en-US" altLang="en-US" sz="1400" dirty="0">
                <a:solidFill>
                  <a:srgbClr val="002060"/>
                </a:solidFill>
                <a:latin typeface="Söhne"/>
              </a:rPr>
              <a:t>.</a:t>
            </a:r>
          </a:p>
          <a:p>
            <a:pPr lvl="0" eaLnBrk="0" fontAlgn="base" hangingPunct="0">
              <a:spcBef>
                <a:spcPct val="0"/>
              </a:spcBef>
              <a:spcAft>
                <a:spcPct val="0"/>
              </a:spcAft>
              <a:buFontTx/>
              <a:buChar char="•"/>
            </a:pPr>
            <a:r>
              <a:rPr lang="en-US" altLang="en-US" sz="1400" dirty="0">
                <a:solidFill>
                  <a:srgbClr val="002060"/>
                </a:solidFill>
                <a:latin typeface="Söhne"/>
              </a:rPr>
              <a:t>  Obtain arrays </a:t>
            </a:r>
            <a:r>
              <a:rPr lang="en-US" altLang="en-US" sz="1400" b="1" dirty="0">
                <a:solidFill>
                  <a:srgbClr val="002060"/>
                </a:solidFill>
                <a:latin typeface="Söhne Mono"/>
              </a:rPr>
              <a:t>frequencies</a:t>
            </a:r>
            <a:r>
              <a:rPr lang="en-US" altLang="en-US" sz="1400" dirty="0">
                <a:solidFill>
                  <a:srgbClr val="002060"/>
                </a:solidFill>
                <a:latin typeface="Söhne"/>
              </a:rPr>
              <a:t> and </a:t>
            </a:r>
            <a:r>
              <a:rPr lang="en-US" altLang="en-US" sz="1400" b="1" dirty="0" err="1">
                <a:solidFill>
                  <a:srgbClr val="002060"/>
                </a:solidFill>
                <a:latin typeface="Söhne Mono"/>
              </a:rPr>
              <a:t>energy_fft</a:t>
            </a:r>
            <a:r>
              <a:rPr lang="en-US" altLang="en-US" sz="1400" dirty="0">
                <a:solidFill>
                  <a:srgbClr val="002060"/>
                </a:solidFill>
                <a:latin typeface="Söhne"/>
              </a:rPr>
              <a:t>, representing frequencies and Fourier coefficients, respectively.</a:t>
            </a:r>
          </a:p>
          <a:p>
            <a:pPr lvl="0" eaLnBrk="0" fontAlgn="base" hangingPunct="0">
              <a:spcBef>
                <a:spcPct val="0"/>
              </a:spcBef>
              <a:spcAft>
                <a:spcPct val="0"/>
              </a:spcAft>
              <a:buFontTx/>
              <a:buChar char="•"/>
            </a:pPr>
            <a:endParaRPr lang="en-US" altLang="en-US" sz="1400" dirty="0">
              <a:solidFill>
                <a:srgbClr val="002060"/>
              </a:solidFill>
              <a:latin typeface="Söhne"/>
            </a:endParaRPr>
          </a:p>
          <a:p>
            <a:pPr marL="342900" lvl="0" indent="-342900" eaLnBrk="0" fontAlgn="base" hangingPunct="0">
              <a:spcBef>
                <a:spcPct val="0"/>
              </a:spcBef>
              <a:spcAft>
                <a:spcPct val="0"/>
              </a:spcAft>
              <a:buAutoNum type="arabicPeriod" startAt="3"/>
            </a:pPr>
            <a:r>
              <a:rPr lang="en-US" altLang="en-US" sz="1600" dirty="0">
                <a:solidFill>
                  <a:schemeClr val="bg1"/>
                </a:solidFill>
                <a:latin typeface="Söhne"/>
              </a:rPr>
              <a:t>Filter High-Frequency Components:</a:t>
            </a:r>
          </a:p>
          <a:p>
            <a:pPr marL="285750" indent="-28575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2060"/>
                </a:solidFill>
                <a:effectLst/>
                <a:latin typeface="Söhne"/>
              </a:rPr>
              <a:t>Create a copy of the </a:t>
            </a:r>
            <a:r>
              <a:rPr kumimoji="0" lang="en-US" altLang="en-US" sz="1400" b="1" i="0" u="none" strike="noStrike" cap="none" normalizeH="0" baseline="0" dirty="0" err="1">
                <a:ln>
                  <a:noFill/>
                </a:ln>
                <a:solidFill>
                  <a:srgbClr val="002060"/>
                </a:solidFill>
                <a:effectLst/>
                <a:latin typeface="Söhne Mono"/>
              </a:rPr>
              <a:t>energy_fft</a:t>
            </a:r>
            <a:r>
              <a:rPr kumimoji="0" lang="en-US" altLang="en-US" sz="1400" b="0" i="0" u="none" strike="noStrike" cap="none" normalizeH="0" baseline="0" dirty="0">
                <a:ln>
                  <a:noFill/>
                </a:ln>
                <a:solidFill>
                  <a:srgbClr val="002060"/>
                </a:solidFill>
                <a:effectLst/>
                <a:latin typeface="Söhne"/>
              </a:rPr>
              <a:t> array to preserve the original Fourier coefficients.</a:t>
            </a:r>
          </a:p>
          <a:p>
            <a:pPr marL="285750" indent="-28575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2060"/>
                </a:solidFill>
                <a:effectLst/>
                <a:latin typeface="Söhne"/>
              </a:rPr>
              <a:t>Set Fourier coefficients to zero for frequencies greater than the specified </a:t>
            </a:r>
            <a:r>
              <a:rPr kumimoji="0" lang="en-US" altLang="en-US" sz="1400" b="1" i="0" u="none" strike="noStrike" cap="none" normalizeH="0" baseline="0" dirty="0" err="1">
                <a:ln>
                  <a:noFill/>
                </a:ln>
                <a:solidFill>
                  <a:srgbClr val="002060"/>
                </a:solidFill>
                <a:effectLst/>
                <a:latin typeface="Söhne Mono"/>
              </a:rPr>
              <a:t>frequency_threshold</a:t>
            </a:r>
            <a:r>
              <a:rPr kumimoji="0" lang="en-US" altLang="en-US" sz="1400" b="0" i="0" u="none" strike="noStrike" cap="none" normalizeH="0" baseline="0" dirty="0">
                <a:ln>
                  <a:noFill/>
                </a:ln>
                <a:solidFill>
                  <a:srgbClr val="002060"/>
                </a:solidFill>
                <a:effectLst/>
                <a:latin typeface="Söhne"/>
              </a:rPr>
              <a:t>.</a:t>
            </a:r>
            <a:r>
              <a:rPr kumimoji="0" lang="en-US" altLang="en-US" sz="1400" b="0" i="0" u="none" strike="noStrike" cap="none" normalizeH="0" baseline="0" dirty="0">
                <a:ln>
                  <a:noFill/>
                </a:ln>
                <a:solidFill>
                  <a:srgbClr val="002060"/>
                </a:solidFill>
                <a:effectLst/>
                <a:latin typeface="Arial" panose="020B0604020202020204" pitchFamily="34" charset="0"/>
              </a:rPr>
              <a:t> </a:t>
            </a:r>
            <a:r>
              <a:rPr kumimoji="0" lang="en-US" altLang="en-US" sz="1400" b="0" i="0" u="none" strike="noStrike" cap="none" normalizeH="0" baseline="0" dirty="0">
                <a:ln>
                  <a:noFill/>
                </a:ln>
                <a:solidFill>
                  <a:srgbClr val="002060"/>
                </a:solidFill>
                <a:effectLst/>
                <a:latin typeface="Söhne"/>
              </a:rPr>
              <a:t>Obtain the filtered Fourier coefficients in the array </a:t>
            </a:r>
            <a:r>
              <a:rPr kumimoji="0" lang="en-US" altLang="en-US" sz="1400" b="1" i="0" u="none" strike="noStrike" cap="none" normalizeH="0" baseline="0" dirty="0" err="1">
                <a:ln>
                  <a:noFill/>
                </a:ln>
                <a:solidFill>
                  <a:srgbClr val="002060"/>
                </a:solidFill>
                <a:effectLst/>
                <a:latin typeface="Söhne Mono"/>
              </a:rPr>
              <a:t>energy_fft_filtered</a:t>
            </a:r>
            <a:r>
              <a:rPr kumimoji="0" lang="en-US" altLang="en-US" sz="1400" b="0" i="0" u="none" strike="noStrike" cap="none" normalizeH="0" baseline="0" dirty="0">
                <a:ln>
                  <a:noFill/>
                </a:ln>
                <a:solidFill>
                  <a:srgbClr val="002060"/>
                </a:solidFill>
                <a:effectLst/>
                <a:latin typeface="Söhne"/>
              </a:rPr>
              <a:t>.</a:t>
            </a:r>
          </a:p>
          <a:p>
            <a:pPr marL="285750" indent="-28575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rgbClr val="002060"/>
                </a:solidFill>
                <a:effectLst/>
                <a:latin typeface="Söhne"/>
              </a:rPr>
              <a:t>Obtain the filtered Fourier coefficients in the array </a:t>
            </a:r>
            <a:r>
              <a:rPr kumimoji="0" lang="en-US" altLang="en-US" sz="1400" b="1" i="0" u="none" strike="noStrike" cap="none" normalizeH="0" baseline="0" dirty="0" err="1">
                <a:ln>
                  <a:noFill/>
                </a:ln>
                <a:solidFill>
                  <a:srgbClr val="002060"/>
                </a:solidFill>
                <a:effectLst/>
                <a:latin typeface="Söhne Mono"/>
              </a:rPr>
              <a:t>energy_fft_filtered</a:t>
            </a:r>
            <a:r>
              <a:rPr kumimoji="0" lang="en-US" altLang="en-US" sz="1400" b="0" i="0" u="none" strike="noStrike" cap="none" normalizeH="0" baseline="0" dirty="0">
                <a:ln>
                  <a:noFill/>
                </a:ln>
                <a:solidFill>
                  <a:srgbClr val="002060"/>
                </a:solidFill>
                <a:effectLst/>
                <a:latin typeface="Söhne"/>
              </a:rPr>
              <a:t>.</a:t>
            </a:r>
          </a:p>
          <a:p>
            <a:pPr lvl="0" eaLnBrk="0" fontAlgn="base" hangingPunct="0">
              <a:spcBef>
                <a:spcPct val="0"/>
              </a:spcBef>
              <a:spcAft>
                <a:spcPct val="0"/>
              </a:spcAft>
            </a:pPr>
            <a:endParaRPr lang="en-US" sz="1400" dirty="0">
              <a:solidFill>
                <a:srgbClr val="002060"/>
              </a:solidFill>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AutoNum type="arabicPeriod" startAt="4"/>
            </a:pPr>
            <a:r>
              <a:rPr lang="en-IN" sz="1600" i="0" dirty="0">
                <a:solidFill>
                  <a:schemeClr val="bg1"/>
                </a:solidFill>
                <a:effectLst/>
                <a:latin typeface="Söhne"/>
              </a:rPr>
              <a:t>Optimize Smart Grid:</a:t>
            </a:r>
          </a:p>
          <a:p>
            <a:pPr marL="285750" lvl="0" indent="-285750" eaLnBrk="0" fontAlgn="base" hangingPunct="0">
              <a:spcBef>
                <a:spcPct val="0"/>
              </a:spcBef>
              <a:spcAft>
                <a:spcPct val="0"/>
              </a:spcAft>
              <a:buFont typeface="Arial" panose="020B0604020202020204" pitchFamily="34" charset="0"/>
              <a:buChar char="•"/>
            </a:pPr>
            <a:r>
              <a:rPr lang="en-US" sz="1400" i="0" dirty="0">
                <a:solidFill>
                  <a:srgbClr val="002060"/>
                </a:solidFill>
                <a:effectLst/>
                <a:latin typeface="Söhne"/>
              </a:rPr>
              <a:t>Use the </a:t>
            </a:r>
            <a:r>
              <a:rPr lang="en-US" sz="1400" i="0" dirty="0" err="1">
                <a:solidFill>
                  <a:srgbClr val="002060"/>
                </a:solidFill>
                <a:effectLst/>
                <a:latin typeface="Söhne"/>
              </a:rPr>
              <a:t>np.fft.ifft</a:t>
            </a:r>
            <a:r>
              <a:rPr lang="en-US" sz="1400" i="0" dirty="0">
                <a:solidFill>
                  <a:srgbClr val="002060"/>
                </a:solidFill>
                <a:effectLst/>
                <a:latin typeface="Söhne"/>
              </a:rPr>
              <a:t> function to perform the inverse Fourier transform on the filtered coefficients, obtaining the optimized energy consumption data, </a:t>
            </a:r>
            <a:r>
              <a:rPr lang="en-US" sz="1400" i="0" dirty="0" err="1">
                <a:solidFill>
                  <a:srgbClr val="002060"/>
                </a:solidFill>
                <a:effectLst/>
                <a:latin typeface="Söhne"/>
              </a:rPr>
              <a:t>optimized_energy_data</a:t>
            </a:r>
            <a:r>
              <a:rPr lang="en-US" sz="1400" i="0" dirty="0">
                <a:solidFill>
                  <a:srgbClr val="002060"/>
                </a:solidFill>
                <a:effectLst/>
                <a:latin typeface="Söhne"/>
              </a:rPr>
              <a:t>.</a:t>
            </a:r>
          </a:p>
          <a:p>
            <a:pPr marL="285750" lvl="0" indent="-285750" eaLnBrk="0" fontAlgn="base" hangingPunct="0">
              <a:spcBef>
                <a:spcPct val="0"/>
              </a:spcBef>
              <a:spcAft>
                <a:spcPct val="0"/>
              </a:spcAft>
              <a:buFont typeface="Arial" panose="020B0604020202020204" pitchFamily="34" charset="0"/>
              <a:buChar char="•"/>
            </a:pPr>
            <a:r>
              <a:rPr lang="en-US" sz="1400" i="0" dirty="0">
                <a:solidFill>
                  <a:srgbClr val="002060"/>
                </a:solidFill>
                <a:effectLst/>
                <a:latin typeface="Söhne"/>
              </a:rPr>
              <a:t>Return time, </a:t>
            </a:r>
            <a:r>
              <a:rPr lang="en-US" sz="1400" i="0" dirty="0" err="1">
                <a:solidFill>
                  <a:srgbClr val="002060"/>
                </a:solidFill>
                <a:effectLst/>
                <a:latin typeface="Söhne"/>
              </a:rPr>
              <a:t>original_energy_data</a:t>
            </a:r>
            <a:r>
              <a:rPr lang="en-US" sz="1400" i="0" dirty="0">
                <a:solidFill>
                  <a:srgbClr val="002060"/>
                </a:solidFill>
                <a:effectLst/>
                <a:latin typeface="Söhne"/>
              </a:rPr>
              <a:t>, and </a:t>
            </a:r>
            <a:r>
              <a:rPr lang="en-US" sz="1400" i="0" dirty="0" err="1">
                <a:solidFill>
                  <a:srgbClr val="002060"/>
                </a:solidFill>
                <a:effectLst/>
                <a:latin typeface="Söhne"/>
              </a:rPr>
              <a:t>optimized_energy_data</a:t>
            </a:r>
            <a:r>
              <a:rPr lang="en-US" sz="1400" i="0" dirty="0">
                <a:solidFill>
                  <a:srgbClr val="002060"/>
                </a:solidFill>
                <a:effectLst/>
                <a:latin typeface="Söhne"/>
              </a:rPr>
              <a:t>.</a:t>
            </a:r>
          </a:p>
        </p:txBody>
      </p:sp>
      <p:sp>
        <p:nvSpPr>
          <p:cNvPr id="13" name="Rectangle 9">
            <a:extLst>
              <a:ext uri="{FF2B5EF4-FFF2-40B4-BE49-F238E27FC236}">
                <a16:creationId xmlns:a16="http://schemas.microsoft.com/office/drawing/2014/main" id="{65B126D5-CC99-8B31-A2A1-7A35E70671BB}"/>
              </a:ext>
            </a:extLst>
          </p:cNvPr>
          <p:cNvSpPr>
            <a:spLocks noChangeArrowheads="1"/>
          </p:cNvSpPr>
          <p:nvPr/>
        </p:nvSpPr>
        <p:spPr bwMode="auto">
          <a:xfrm>
            <a:off x="0" y="-33268"/>
            <a:ext cx="65" cy="523735"/>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67826503"/>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3" name="TextBox 2">
            <a:extLst>
              <a:ext uri="{FF2B5EF4-FFF2-40B4-BE49-F238E27FC236}">
                <a16:creationId xmlns:a16="http://schemas.microsoft.com/office/drawing/2014/main" id="{409A2FCB-2263-F63F-2F83-98D294753AAB}"/>
              </a:ext>
            </a:extLst>
          </p:cNvPr>
          <p:cNvSpPr txBox="1"/>
          <p:nvPr/>
        </p:nvSpPr>
        <p:spPr>
          <a:xfrm>
            <a:off x="297025" y="274290"/>
            <a:ext cx="11597949" cy="6463308"/>
          </a:xfrm>
          <a:prstGeom prst="rect">
            <a:avLst/>
          </a:prstGeom>
          <a:solidFill>
            <a:schemeClr val="accent1">
              <a:lumMod val="20000"/>
              <a:lumOff val="80000"/>
            </a:schemeClr>
          </a:solidFill>
        </p:spPr>
        <p:txBody>
          <a:bodyPr wrap="square" rtlCol="0">
            <a:spAutoFit/>
          </a:bodyPr>
          <a:lstStyle/>
          <a:p>
            <a:pPr marL="514350" indent="-514350">
              <a:buFont typeface="Wingdings" panose="05000000000000000000" pitchFamily="2" charset="2"/>
              <a:buChar char="v"/>
            </a:pPr>
            <a:r>
              <a:rPr lang="en-US" sz="2400" dirty="0">
                <a:solidFill>
                  <a:schemeClr val="bg1"/>
                </a:solidFill>
                <a:latin typeface="Algerian" panose="04020705040A02060702" pitchFamily="82" charset="0"/>
                <a:cs typeface="Times New Roman" panose="02020603050405020304" pitchFamily="18" charset="0"/>
              </a:rPr>
              <a:t>ALGORITHM: </a:t>
            </a:r>
          </a:p>
          <a:p>
            <a:pPr lvl="0" eaLnBrk="0" fontAlgn="base" hangingPunct="0">
              <a:spcBef>
                <a:spcPct val="0"/>
              </a:spcBef>
              <a:spcAft>
                <a:spcPct val="0"/>
              </a:spcAft>
            </a:pPr>
            <a:endParaRPr lang="en-US" sz="1600" dirty="0">
              <a:solidFill>
                <a:srgbClr val="002060"/>
              </a:solidFill>
              <a:latin typeface="Söhne"/>
            </a:endParaRPr>
          </a:p>
          <a:p>
            <a:pPr marL="342900" lvl="0" indent="-342900" eaLnBrk="0" fontAlgn="base" hangingPunct="0">
              <a:spcBef>
                <a:spcPct val="0"/>
              </a:spcBef>
              <a:spcAft>
                <a:spcPct val="0"/>
              </a:spcAft>
              <a:buAutoNum type="arabicPeriod" startAt="5"/>
            </a:pPr>
            <a:r>
              <a:rPr lang="en-US" sz="1600" i="0" dirty="0">
                <a:solidFill>
                  <a:schemeClr val="bg1"/>
                </a:solidFill>
                <a:effectLst/>
                <a:latin typeface="Söhne"/>
              </a:rPr>
              <a:t>Example Usage: </a:t>
            </a:r>
          </a:p>
          <a:p>
            <a:pPr marL="285750" lvl="0" indent="-285750" eaLnBrk="0" fontAlgn="base" hangingPunct="0">
              <a:spcBef>
                <a:spcPct val="0"/>
              </a:spcBef>
              <a:spcAft>
                <a:spcPct val="0"/>
              </a:spcAft>
              <a:buFont typeface="Arial" panose="020B0604020202020204" pitchFamily="34" charset="0"/>
              <a:buChar char="•"/>
            </a:pPr>
            <a:r>
              <a:rPr lang="en-US" sz="1600" i="0" dirty="0">
                <a:solidFill>
                  <a:schemeClr val="bg1"/>
                </a:solidFill>
                <a:effectLst/>
                <a:latin typeface="Söhne"/>
              </a:rPr>
              <a:t> </a:t>
            </a:r>
            <a:r>
              <a:rPr lang="en-US" sz="1600" i="0" dirty="0">
                <a:solidFill>
                  <a:srgbClr val="002060"/>
                </a:solidFill>
                <a:effectLst/>
                <a:latin typeface="Söhne"/>
              </a:rPr>
              <a:t>Set input parameters, such as </a:t>
            </a:r>
            <a:r>
              <a:rPr lang="en-US" sz="1600" i="0" dirty="0" err="1">
                <a:solidFill>
                  <a:srgbClr val="002060"/>
                </a:solidFill>
                <a:effectLst/>
                <a:latin typeface="Söhne"/>
              </a:rPr>
              <a:t>sampling_rate</a:t>
            </a:r>
            <a:r>
              <a:rPr lang="en-US" sz="1600" i="0" dirty="0">
                <a:solidFill>
                  <a:srgbClr val="002060"/>
                </a:solidFill>
                <a:effectLst/>
                <a:latin typeface="Söhne"/>
              </a:rPr>
              <a:t>, </a:t>
            </a:r>
            <a:r>
              <a:rPr lang="en-US" sz="1600" i="0" dirty="0" err="1">
                <a:solidFill>
                  <a:srgbClr val="002060"/>
                </a:solidFill>
                <a:effectLst/>
                <a:latin typeface="Söhne"/>
              </a:rPr>
              <a:t>frequency_threshold</a:t>
            </a:r>
            <a:r>
              <a:rPr lang="en-US" sz="1600" i="0" dirty="0">
                <a:solidFill>
                  <a:srgbClr val="002060"/>
                </a:solidFill>
                <a:effectLst/>
                <a:latin typeface="Söhne"/>
              </a:rPr>
              <a:t>, and generate synthetic energy data using the provided algorithm.</a:t>
            </a:r>
          </a:p>
          <a:p>
            <a:pPr marL="285750" lvl="0" indent="-285750" eaLnBrk="0" fontAlgn="base" hangingPunct="0">
              <a:spcBef>
                <a:spcPct val="0"/>
              </a:spcBef>
              <a:spcAft>
                <a:spcPct val="0"/>
              </a:spcAft>
              <a:buFont typeface="Arial" panose="020B0604020202020204" pitchFamily="34" charset="0"/>
              <a:buChar char="•"/>
            </a:pPr>
            <a:r>
              <a:rPr lang="en-US" sz="1600" i="0" dirty="0">
                <a:solidFill>
                  <a:srgbClr val="002060"/>
                </a:solidFill>
                <a:effectLst/>
                <a:latin typeface="Söhne"/>
              </a:rPr>
              <a:t>Call the </a:t>
            </a:r>
            <a:r>
              <a:rPr lang="en-US" sz="1600" i="0" dirty="0" err="1">
                <a:solidFill>
                  <a:srgbClr val="002060"/>
                </a:solidFill>
                <a:effectLst/>
                <a:latin typeface="Söhne"/>
              </a:rPr>
              <a:t>optimize_smart_grid</a:t>
            </a:r>
            <a:r>
              <a:rPr lang="en-US" sz="1600" i="0" dirty="0">
                <a:solidFill>
                  <a:srgbClr val="002060"/>
                </a:solidFill>
                <a:effectLst/>
                <a:latin typeface="Söhne"/>
              </a:rPr>
              <a:t> function with the original energy data and parameters.</a:t>
            </a:r>
          </a:p>
          <a:p>
            <a:pPr marL="285750" lvl="0" indent="-285750" eaLnBrk="0" fontAlgn="base" hangingPunct="0">
              <a:spcBef>
                <a:spcPct val="0"/>
              </a:spcBef>
              <a:spcAft>
                <a:spcPct val="0"/>
              </a:spcAft>
              <a:buFont typeface="Arial" panose="020B0604020202020204" pitchFamily="34" charset="0"/>
              <a:buChar char="•"/>
            </a:pPr>
            <a:r>
              <a:rPr lang="en-US" sz="1600" i="0" dirty="0">
                <a:solidFill>
                  <a:srgbClr val="002060"/>
                </a:solidFill>
                <a:effectLst/>
                <a:latin typeface="Söhne"/>
              </a:rPr>
              <a:t>Plot the original and optimized energy consumption data using Matplotlib for visualization.</a:t>
            </a:r>
          </a:p>
          <a:p>
            <a:pPr marL="285750" lvl="0" indent="-285750" eaLnBrk="0" fontAlgn="base" hangingPunct="0">
              <a:spcBef>
                <a:spcPct val="0"/>
              </a:spcBef>
              <a:spcAft>
                <a:spcPct val="0"/>
              </a:spcAft>
              <a:buFont typeface="Arial" panose="020B0604020202020204" pitchFamily="34" charset="0"/>
              <a:buChar char="•"/>
            </a:pPr>
            <a:r>
              <a:rPr lang="en-US" sz="1600" i="0" dirty="0">
                <a:solidFill>
                  <a:srgbClr val="002060"/>
                </a:solidFill>
                <a:effectLst/>
                <a:latin typeface="Söhne"/>
              </a:rPr>
              <a:t>This algorithm combines elements of signal processing, mathematics, and data analysis to optimize energy consumption patterns in a smart grid using Fourier analysis. It can serve as a foundation for understanding how frequency analysis contributes to enhancing energy efficiency in real-world applications.</a:t>
            </a:r>
          </a:p>
          <a:p>
            <a:pPr marL="285750" lvl="0" indent="-285750" eaLnBrk="0" fontAlgn="base" hangingPunct="0">
              <a:spcBef>
                <a:spcPct val="0"/>
              </a:spcBef>
              <a:spcAft>
                <a:spcPct val="0"/>
              </a:spcAft>
              <a:buFont typeface="Arial" panose="020B0604020202020204" pitchFamily="34" charset="0"/>
              <a:buChar char="•"/>
            </a:pPr>
            <a:endParaRPr lang="en-US" sz="1200" i="0" dirty="0">
              <a:solidFill>
                <a:srgbClr val="002060"/>
              </a:solidFill>
              <a:effectLst/>
              <a:latin typeface="Söhne"/>
            </a:endParaRPr>
          </a:p>
          <a:p>
            <a:pPr marL="285750" lvl="0" indent="-285750" eaLnBrk="0" fontAlgn="base" hangingPunct="0">
              <a:spcBef>
                <a:spcPct val="0"/>
              </a:spcBef>
              <a:spcAft>
                <a:spcPct val="0"/>
              </a:spcAft>
              <a:buFont typeface="Wingdings" panose="05000000000000000000" pitchFamily="2" charset="2"/>
              <a:buChar char="v"/>
            </a:pPr>
            <a:r>
              <a:rPr lang="en-US" dirty="0">
                <a:solidFill>
                  <a:schemeClr val="bg1"/>
                </a:solidFill>
                <a:latin typeface="Söhne"/>
              </a:rPr>
              <a:t>Input:</a:t>
            </a:r>
          </a:p>
          <a:p>
            <a:pPr marL="285750" lvl="0" indent="-285750" eaLnBrk="0" fontAlgn="base" hangingPunct="0">
              <a:spcBef>
                <a:spcPct val="0"/>
              </a:spcBef>
              <a:spcAft>
                <a:spcPct val="0"/>
              </a:spcAft>
              <a:buFont typeface="Arial" panose="020B0604020202020204" pitchFamily="34" charset="0"/>
              <a:buChar char="•"/>
            </a:pPr>
            <a:r>
              <a:rPr lang="en-US" dirty="0" err="1">
                <a:solidFill>
                  <a:srgbClr val="002060"/>
                </a:solidFill>
                <a:latin typeface="Söhne"/>
              </a:rPr>
              <a:t>num_points</a:t>
            </a:r>
            <a:r>
              <a:rPr lang="en-US" dirty="0">
                <a:solidFill>
                  <a:srgbClr val="002060"/>
                </a:solidFill>
                <a:latin typeface="Söhne"/>
              </a:rPr>
              <a:t>: Number of data points in the energy consumption dataset.</a:t>
            </a:r>
          </a:p>
          <a:p>
            <a:pPr marL="285750" lvl="0" indent="-285750" eaLnBrk="0" fontAlgn="base" hangingPunct="0">
              <a:spcBef>
                <a:spcPct val="0"/>
              </a:spcBef>
              <a:spcAft>
                <a:spcPct val="0"/>
              </a:spcAft>
              <a:buFont typeface="Arial" panose="020B0604020202020204" pitchFamily="34" charset="0"/>
              <a:buChar char="•"/>
            </a:pPr>
            <a:r>
              <a:rPr lang="en-US" dirty="0" err="1">
                <a:solidFill>
                  <a:srgbClr val="002060"/>
                </a:solidFill>
                <a:latin typeface="Söhne"/>
              </a:rPr>
              <a:t>sampling_rate</a:t>
            </a:r>
            <a:r>
              <a:rPr lang="en-US" dirty="0">
                <a:solidFill>
                  <a:srgbClr val="002060"/>
                </a:solidFill>
                <a:latin typeface="Söhne"/>
              </a:rPr>
              <a:t>: The rate at which data is sampled (measured) over time.</a:t>
            </a:r>
          </a:p>
          <a:p>
            <a:pPr marL="285750" lvl="0" indent="-285750" eaLnBrk="0" fontAlgn="base" hangingPunct="0">
              <a:spcBef>
                <a:spcPct val="0"/>
              </a:spcBef>
              <a:spcAft>
                <a:spcPct val="0"/>
              </a:spcAft>
              <a:buFont typeface="Arial" panose="020B0604020202020204" pitchFamily="34" charset="0"/>
              <a:buChar char="•"/>
            </a:pPr>
            <a:r>
              <a:rPr lang="en-US" dirty="0">
                <a:solidFill>
                  <a:srgbClr val="002060"/>
                </a:solidFill>
                <a:latin typeface="Söhne"/>
              </a:rPr>
              <a:t>frequency: Fundamental frequency of the energy consumption pattern.</a:t>
            </a:r>
          </a:p>
          <a:p>
            <a:pPr marL="285750" lvl="0" indent="-285750" eaLnBrk="0" fontAlgn="base" hangingPunct="0">
              <a:spcBef>
                <a:spcPct val="0"/>
              </a:spcBef>
              <a:spcAft>
                <a:spcPct val="0"/>
              </a:spcAft>
              <a:buFont typeface="Arial" panose="020B0604020202020204" pitchFamily="34" charset="0"/>
              <a:buChar char="•"/>
            </a:pPr>
            <a:r>
              <a:rPr lang="en-US" dirty="0">
                <a:solidFill>
                  <a:srgbClr val="002060"/>
                </a:solidFill>
                <a:latin typeface="Söhne"/>
              </a:rPr>
              <a:t>amplitude: Amplitude of the energy consumption pattern.</a:t>
            </a:r>
          </a:p>
          <a:p>
            <a:pPr marL="285750" lvl="0" indent="-285750" eaLnBrk="0" fontAlgn="base" hangingPunct="0">
              <a:spcBef>
                <a:spcPct val="0"/>
              </a:spcBef>
              <a:spcAft>
                <a:spcPct val="0"/>
              </a:spcAft>
              <a:buFont typeface="Arial" panose="020B0604020202020204" pitchFamily="34" charset="0"/>
              <a:buChar char="•"/>
            </a:pPr>
            <a:r>
              <a:rPr lang="en-US" dirty="0" err="1">
                <a:solidFill>
                  <a:srgbClr val="002060"/>
                </a:solidFill>
                <a:latin typeface="Söhne"/>
              </a:rPr>
              <a:t>noise_factor</a:t>
            </a:r>
            <a:r>
              <a:rPr lang="en-US" dirty="0">
                <a:solidFill>
                  <a:srgbClr val="002060"/>
                </a:solidFill>
                <a:latin typeface="Söhne"/>
              </a:rPr>
              <a:t>: Amplitude of the random noise added to the energy data.</a:t>
            </a:r>
          </a:p>
          <a:p>
            <a:pPr marL="285750" lvl="0" indent="-285750" eaLnBrk="0" fontAlgn="base" hangingPunct="0">
              <a:spcBef>
                <a:spcPct val="0"/>
              </a:spcBef>
              <a:spcAft>
                <a:spcPct val="0"/>
              </a:spcAft>
              <a:buFont typeface="Arial" panose="020B0604020202020204" pitchFamily="34" charset="0"/>
              <a:buChar char="•"/>
            </a:pPr>
            <a:r>
              <a:rPr lang="en-US" dirty="0" err="1">
                <a:solidFill>
                  <a:srgbClr val="002060"/>
                </a:solidFill>
                <a:latin typeface="Söhne"/>
              </a:rPr>
              <a:t>frequency_threshold</a:t>
            </a:r>
            <a:r>
              <a:rPr lang="en-US" dirty="0">
                <a:solidFill>
                  <a:srgbClr val="002060"/>
                </a:solidFill>
                <a:latin typeface="Söhne"/>
              </a:rPr>
              <a:t>: Threshold for filtering out high-frequency noise.</a:t>
            </a:r>
          </a:p>
          <a:p>
            <a:pPr lvl="0" eaLnBrk="0" fontAlgn="base" hangingPunct="0">
              <a:spcBef>
                <a:spcPct val="0"/>
              </a:spcBef>
              <a:spcAft>
                <a:spcPct val="0"/>
              </a:spcAft>
            </a:pPr>
            <a:endParaRPr lang="en-US" dirty="0">
              <a:solidFill>
                <a:srgbClr val="002060"/>
              </a:solidFill>
              <a:latin typeface="Söhne"/>
            </a:endParaRPr>
          </a:p>
          <a:p>
            <a:pPr marL="285750" lvl="0" indent="-285750" eaLnBrk="0" fontAlgn="base" hangingPunct="0">
              <a:spcBef>
                <a:spcPct val="0"/>
              </a:spcBef>
              <a:spcAft>
                <a:spcPct val="0"/>
              </a:spcAft>
              <a:buFont typeface="Wingdings" panose="05000000000000000000" pitchFamily="2" charset="2"/>
              <a:buChar char="v"/>
            </a:pPr>
            <a:r>
              <a:rPr lang="en-US" sz="1600" dirty="0">
                <a:solidFill>
                  <a:schemeClr val="bg1"/>
                </a:solidFill>
                <a:latin typeface="Söhne"/>
              </a:rPr>
              <a:t>Output:</a:t>
            </a:r>
          </a:p>
          <a:p>
            <a:pPr marL="285750" lvl="0" indent="-285750" eaLnBrk="0" fontAlgn="base" hangingPunct="0">
              <a:spcBef>
                <a:spcPct val="0"/>
              </a:spcBef>
              <a:spcAft>
                <a:spcPct val="0"/>
              </a:spcAft>
              <a:buFont typeface="Arial" panose="020B0604020202020204" pitchFamily="34" charset="0"/>
              <a:buChar char="•"/>
            </a:pPr>
            <a:r>
              <a:rPr lang="en-US" dirty="0">
                <a:solidFill>
                  <a:srgbClr val="002060"/>
                </a:solidFill>
                <a:latin typeface="Söhne"/>
              </a:rPr>
              <a:t>time: Array representing time.</a:t>
            </a:r>
          </a:p>
          <a:p>
            <a:pPr marL="285750" lvl="0" indent="-285750" eaLnBrk="0" fontAlgn="base" hangingPunct="0">
              <a:spcBef>
                <a:spcPct val="0"/>
              </a:spcBef>
              <a:spcAft>
                <a:spcPct val="0"/>
              </a:spcAft>
              <a:buFont typeface="Arial" panose="020B0604020202020204" pitchFamily="34" charset="0"/>
              <a:buChar char="•"/>
            </a:pPr>
            <a:r>
              <a:rPr lang="en-US" dirty="0" err="1">
                <a:solidFill>
                  <a:srgbClr val="002060"/>
                </a:solidFill>
                <a:latin typeface="Söhne"/>
              </a:rPr>
              <a:t>original_energy_data</a:t>
            </a:r>
            <a:r>
              <a:rPr lang="en-US" dirty="0">
                <a:solidFill>
                  <a:srgbClr val="002060"/>
                </a:solidFill>
                <a:latin typeface="Söhne"/>
              </a:rPr>
              <a:t>: Original energy consumption data.</a:t>
            </a:r>
          </a:p>
          <a:p>
            <a:pPr marL="285750" lvl="0" indent="-285750" eaLnBrk="0" fontAlgn="base" hangingPunct="0">
              <a:spcBef>
                <a:spcPct val="0"/>
              </a:spcBef>
              <a:spcAft>
                <a:spcPct val="0"/>
              </a:spcAft>
              <a:buFont typeface="Arial" panose="020B0604020202020204" pitchFamily="34" charset="0"/>
              <a:buChar char="•"/>
            </a:pPr>
            <a:r>
              <a:rPr lang="en-US" dirty="0" err="1">
                <a:solidFill>
                  <a:srgbClr val="002060"/>
                </a:solidFill>
                <a:latin typeface="Söhne"/>
              </a:rPr>
              <a:t>optimized_energy_data</a:t>
            </a:r>
            <a:r>
              <a:rPr lang="en-US" dirty="0">
                <a:solidFill>
                  <a:srgbClr val="002060"/>
                </a:solidFill>
                <a:latin typeface="Söhne"/>
              </a:rPr>
              <a:t>: Optimized energy consumption data.</a:t>
            </a:r>
          </a:p>
          <a:p>
            <a:pPr lvl="0" eaLnBrk="0" fontAlgn="base" hangingPunct="0">
              <a:spcBef>
                <a:spcPct val="0"/>
              </a:spcBef>
              <a:spcAft>
                <a:spcPct val="0"/>
              </a:spcAft>
            </a:pPr>
            <a:endParaRPr lang="en-US" sz="1200" dirty="0">
              <a:solidFill>
                <a:srgbClr val="002060"/>
              </a:solidFill>
              <a:latin typeface="Söhne"/>
            </a:endParaRPr>
          </a:p>
          <a:p>
            <a:pPr lvl="0" eaLnBrk="0" fontAlgn="base" hangingPunct="0">
              <a:spcBef>
                <a:spcPct val="0"/>
              </a:spcBef>
              <a:spcAft>
                <a:spcPct val="0"/>
              </a:spcAft>
            </a:pPr>
            <a:endParaRPr lang="en-US" sz="1400" i="0" dirty="0">
              <a:solidFill>
                <a:srgbClr val="002060"/>
              </a:solidFill>
              <a:effectLst/>
              <a:latin typeface="Söhne"/>
            </a:endParaRPr>
          </a:p>
        </p:txBody>
      </p:sp>
    </p:spTree>
    <p:extLst>
      <p:ext uri="{BB962C8B-B14F-4D97-AF65-F5344CB8AC3E}">
        <p14:creationId xmlns:p14="http://schemas.microsoft.com/office/powerpoint/2010/main" val="2718790522"/>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2" name="TextBox 1">
            <a:extLst>
              <a:ext uri="{FF2B5EF4-FFF2-40B4-BE49-F238E27FC236}">
                <a16:creationId xmlns:a16="http://schemas.microsoft.com/office/drawing/2014/main" id="{A97ACDE1-18B4-FCA2-23BE-A39B8F0A6865}"/>
              </a:ext>
            </a:extLst>
          </p:cNvPr>
          <p:cNvSpPr txBox="1"/>
          <p:nvPr/>
        </p:nvSpPr>
        <p:spPr>
          <a:xfrm>
            <a:off x="183504" y="242596"/>
            <a:ext cx="11597949" cy="6155531"/>
          </a:xfrm>
          <a:prstGeom prst="rect">
            <a:avLst/>
          </a:prstGeom>
          <a:solidFill>
            <a:schemeClr val="accent1">
              <a:lumMod val="20000"/>
              <a:lumOff val="80000"/>
            </a:schemeClr>
          </a:solidFill>
        </p:spPr>
        <p:txBody>
          <a:bodyPr wrap="square" rtlCol="0">
            <a:spAutoFit/>
          </a:bodyPr>
          <a:lstStyle/>
          <a:p>
            <a:pPr marL="514350" indent="-514350">
              <a:buFont typeface="Wingdings" panose="05000000000000000000" pitchFamily="2" charset="2"/>
              <a:buChar char="v"/>
            </a:pPr>
            <a:r>
              <a:rPr lang="en-US" sz="2400" dirty="0">
                <a:solidFill>
                  <a:schemeClr val="bg1"/>
                </a:solidFill>
                <a:latin typeface="Algerian" panose="04020705040A02060702" pitchFamily="82" charset="0"/>
                <a:cs typeface="Times New Roman" panose="02020603050405020304" pitchFamily="18" charset="0"/>
              </a:rPr>
              <a:t>functions used: </a:t>
            </a:r>
          </a:p>
          <a:p>
            <a:pPr lvl="0" eaLnBrk="0" fontAlgn="base" hangingPunct="0">
              <a:spcBef>
                <a:spcPct val="0"/>
              </a:spcBef>
              <a:spcAft>
                <a:spcPct val="0"/>
              </a:spcAft>
            </a:pPr>
            <a:endParaRPr lang="en-US" sz="1600" dirty="0">
              <a:solidFill>
                <a:srgbClr val="002060"/>
              </a:solidFill>
              <a:latin typeface="Söhne"/>
            </a:endParaRPr>
          </a:p>
          <a:p>
            <a:pPr lvl="0" eaLnBrk="0" fontAlgn="base" hangingPunct="0">
              <a:spcBef>
                <a:spcPct val="0"/>
              </a:spcBef>
              <a:spcAft>
                <a:spcPct val="0"/>
              </a:spcAft>
            </a:pPr>
            <a:r>
              <a:rPr lang="en-US" sz="1600" dirty="0">
                <a:solidFill>
                  <a:srgbClr val="002060"/>
                </a:solidFill>
                <a:latin typeface="Söhne"/>
              </a:rPr>
              <a:t>In the provided code, the functions </a:t>
            </a:r>
            <a:r>
              <a:rPr lang="en-US" sz="1600" dirty="0" err="1">
                <a:solidFill>
                  <a:srgbClr val="002060"/>
                </a:solidFill>
                <a:latin typeface="Söhne"/>
              </a:rPr>
              <a:t>np.fft.fftfreq</a:t>
            </a:r>
            <a:r>
              <a:rPr lang="en-US" sz="1600" dirty="0">
                <a:solidFill>
                  <a:srgbClr val="002060"/>
                </a:solidFill>
                <a:latin typeface="Söhne"/>
              </a:rPr>
              <a:t> and </a:t>
            </a:r>
            <a:r>
              <a:rPr lang="en-US" sz="1600" dirty="0" err="1">
                <a:solidFill>
                  <a:srgbClr val="002060"/>
                </a:solidFill>
                <a:latin typeface="Söhne"/>
              </a:rPr>
              <a:t>np.fft.fft</a:t>
            </a:r>
            <a:r>
              <a:rPr lang="en-US" sz="1600" dirty="0">
                <a:solidFill>
                  <a:srgbClr val="002060"/>
                </a:solidFill>
                <a:latin typeface="Söhne"/>
              </a:rPr>
              <a:t> are used to perform the Fourier analysis on the energy consumption data. Let me explain their roles in the context of the algorithm:</a:t>
            </a:r>
          </a:p>
          <a:p>
            <a:pPr lvl="0" eaLnBrk="0" fontAlgn="base" hangingPunct="0">
              <a:spcBef>
                <a:spcPct val="0"/>
              </a:spcBef>
              <a:spcAft>
                <a:spcPct val="0"/>
              </a:spcAft>
            </a:pPr>
            <a:endParaRPr lang="en-US" sz="1600" dirty="0">
              <a:solidFill>
                <a:srgbClr val="002060"/>
              </a:solidFill>
              <a:latin typeface="Söhne"/>
            </a:endParaRPr>
          </a:p>
          <a:p>
            <a:pPr lvl="0" eaLnBrk="0" fontAlgn="base" hangingPunct="0">
              <a:spcBef>
                <a:spcPct val="0"/>
              </a:spcBef>
              <a:spcAft>
                <a:spcPct val="0"/>
              </a:spcAft>
            </a:pPr>
            <a:r>
              <a:rPr lang="en-US" dirty="0">
                <a:solidFill>
                  <a:schemeClr val="bg1"/>
                </a:solidFill>
                <a:latin typeface="Söhne"/>
              </a:rPr>
              <a:t>1. </a:t>
            </a:r>
            <a:r>
              <a:rPr lang="en-US" dirty="0" err="1">
                <a:solidFill>
                  <a:schemeClr val="bg1"/>
                </a:solidFill>
                <a:latin typeface="Söhne"/>
              </a:rPr>
              <a:t>np.fft.fftfreq</a:t>
            </a:r>
            <a:r>
              <a:rPr lang="en-US" dirty="0">
                <a:solidFill>
                  <a:schemeClr val="bg1"/>
                </a:solidFill>
                <a:latin typeface="Söhne"/>
              </a:rPr>
              <a:t> Function:</a:t>
            </a:r>
          </a:p>
          <a:p>
            <a:pPr lvl="0" eaLnBrk="0" fontAlgn="base" hangingPunct="0">
              <a:spcBef>
                <a:spcPct val="0"/>
              </a:spcBef>
              <a:spcAft>
                <a:spcPct val="0"/>
              </a:spcAft>
            </a:pPr>
            <a:endParaRPr lang="en-US" sz="1600" dirty="0">
              <a:solidFill>
                <a:srgbClr val="002060"/>
              </a:solidFill>
              <a:latin typeface="Söhne"/>
            </a:endParaRPr>
          </a:p>
          <a:p>
            <a:pPr lvl="0" eaLnBrk="0" fontAlgn="base" hangingPunct="0">
              <a:spcBef>
                <a:spcPct val="0"/>
              </a:spcBef>
              <a:spcAft>
                <a:spcPct val="0"/>
              </a:spcAft>
            </a:pPr>
            <a:r>
              <a:rPr lang="en-US" sz="1600" dirty="0">
                <a:solidFill>
                  <a:schemeClr val="bg1"/>
                </a:solidFill>
                <a:latin typeface="Söhne"/>
              </a:rPr>
              <a:t>Purpose: </a:t>
            </a:r>
            <a:r>
              <a:rPr lang="en-US" sz="1600" dirty="0">
                <a:solidFill>
                  <a:srgbClr val="002060"/>
                </a:solidFill>
                <a:latin typeface="Söhne"/>
              </a:rPr>
              <a:t>This function is used to generate an array of frequencies corresponding to the Fourier transform components. It helps map the values obtained from the Fourier transform to their corresponding frequencies.</a:t>
            </a:r>
          </a:p>
          <a:p>
            <a:pPr lvl="0" eaLnBrk="0" fontAlgn="base" hangingPunct="0">
              <a:spcBef>
                <a:spcPct val="0"/>
              </a:spcBef>
              <a:spcAft>
                <a:spcPct val="0"/>
              </a:spcAft>
            </a:pPr>
            <a:endParaRPr lang="en-US" sz="1600" dirty="0">
              <a:solidFill>
                <a:srgbClr val="002060"/>
              </a:solidFill>
              <a:latin typeface="Söhne"/>
            </a:endParaRPr>
          </a:p>
          <a:p>
            <a:pPr lvl="0" eaLnBrk="0" fontAlgn="base" hangingPunct="0">
              <a:spcBef>
                <a:spcPct val="0"/>
              </a:spcBef>
              <a:spcAft>
                <a:spcPct val="0"/>
              </a:spcAft>
            </a:pPr>
            <a:r>
              <a:rPr lang="en-US" sz="1600" dirty="0">
                <a:solidFill>
                  <a:schemeClr val="bg1"/>
                </a:solidFill>
                <a:latin typeface="Söhne"/>
              </a:rPr>
              <a:t>Parameters: </a:t>
            </a:r>
            <a:r>
              <a:rPr lang="en-US" sz="1600" dirty="0">
                <a:solidFill>
                  <a:srgbClr val="002060"/>
                </a:solidFill>
                <a:latin typeface="Söhne"/>
              </a:rPr>
              <a:t>The function takes two parameters - the first is the number of points (n), and the second is the sampling interval (d). In the code, n is the length of the energy data, and d is the inverse of the sampling rate (1/</a:t>
            </a:r>
            <a:r>
              <a:rPr lang="en-US" sz="1600" dirty="0" err="1">
                <a:solidFill>
                  <a:srgbClr val="002060"/>
                </a:solidFill>
                <a:latin typeface="Söhne"/>
              </a:rPr>
              <a:t>sampling_rate</a:t>
            </a:r>
            <a:r>
              <a:rPr lang="en-US" sz="1600" dirty="0">
                <a:solidFill>
                  <a:srgbClr val="002060"/>
                </a:solidFill>
                <a:latin typeface="Söhne"/>
              </a:rPr>
              <a:t>).</a:t>
            </a:r>
          </a:p>
          <a:p>
            <a:pPr lvl="0" eaLnBrk="0" fontAlgn="base" hangingPunct="0">
              <a:spcBef>
                <a:spcPct val="0"/>
              </a:spcBef>
              <a:spcAft>
                <a:spcPct val="0"/>
              </a:spcAft>
            </a:pPr>
            <a:endParaRPr lang="en-US" sz="1600" dirty="0">
              <a:solidFill>
                <a:srgbClr val="002060"/>
              </a:solidFill>
              <a:latin typeface="Söhne"/>
            </a:endParaRPr>
          </a:p>
          <a:p>
            <a:pPr lvl="0" eaLnBrk="0" fontAlgn="base" hangingPunct="0">
              <a:spcBef>
                <a:spcPct val="0"/>
              </a:spcBef>
              <a:spcAft>
                <a:spcPct val="0"/>
              </a:spcAft>
            </a:pPr>
            <a:r>
              <a:rPr lang="en-US" sz="1600" dirty="0">
                <a:solidFill>
                  <a:schemeClr val="bg1"/>
                </a:solidFill>
                <a:latin typeface="Söhne"/>
              </a:rPr>
              <a:t>Output</a:t>
            </a:r>
            <a:r>
              <a:rPr lang="en-US" sz="1600" dirty="0">
                <a:solidFill>
                  <a:srgbClr val="002060"/>
                </a:solidFill>
                <a:latin typeface="Söhne"/>
              </a:rPr>
              <a:t>: The function returns an array of frequencies.</a:t>
            </a:r>
          </a:p>
          <a:p>
            <a:pPr lvl="0" eaLnBrk="0" fontAlgn="base" hangingPunct="0">
              <a:spcBef>
                <a:spcPct val="0"/>
              </a:spcBef>
              <a:spcAft>
                <a:spcPct val="0"/>
              </a:spcAft>
            </a:pPr>
            <a:endParaRPr lang="en-US" sz="1600" dirty="0">
              <a:solidFill>
                <a:srgbClr val="002060"/>
              </a:solidFill>
              <a:latin typeface="Söhne"/>
            </a:endParaRPr>
          </a:p>
          <a:p>
            <a:pPr lvl="0" eaLnBrk="0" fontAlgn="base" hangingPunct="0">
              <a:spcBef>
                <a:spcPct val="0"/>
              </a:spcBef>
              <a:spcAft>
                <a:spcPct val="0"/>
              </a:spcAft>
            </a:pPr>
            <a:r>
              <a:rPr lang="en-US" dirty="0">
                <a:solidFill>
                  <a:schemeClr val="bg1"/>
                </a:solidFill>
                <a:latin typeface="Söhne"/>
              </a:rPr>
              <a:t>2. </a:t>
            </a:r>
            <a:r>
              <a:rPr lang="en-US" dirty="0" err="1">
                <a:solidFill>
                  <a:schemeClr val="bg1"/>
                </a:solidFill>
                <a:latin typeface="Söhne"/>
              </a:rPr>
              <a:t>np.fft.fft</a:t>
            </a:r>
            <a:r>
              <a:rPr lang="en-US" dirty="0">
                <a:solidFill>
                  <a:schemeClr val="bg1"/>
                </a:solidFill>
                <a:latin typeface="Söhne"/>
              </a:rPr>
              <a:t> Function:</a:t>
            </a:r>
          </a:p>
          <a:p>
            <a:pPr lvl="0" eaLnBrk="0" fontAlgn="base" hangingPunct="0">
              <a:spcBef>
                <a:spcPct val="0"/>
              </a:spcBef>
              <a:spcAft>
                <a:spcPct val="0"/>
              </a:spcAft>
            </a:pPr>
            <a:endParaRPr lang="en-US" sz="1600" dirty="0">
              <a:solidFill>
                <a:srgbClr val="002060"/>
              </a:solidFill>
              <a:latin typeface="Söhne"/>
            </a:endParaRPr>
          </a:p>
          <a:p>
            <a:pPr lvl="0" eaLnBrk="0" fontAlgn="base" hangingPunct="0">
              <a:spcBef>
                <a:spcPct val="0"/>
              </a:spcBef>
              <a:spcAft>
                <a:spcPct val="0"/>
              </a:spcAft>
            </a:pPr>
            <a:r>
              <a:rPr lang="en-US" sz="1600" dirty="0">
                <a:solidFill>
                  <a:schemeClr val="bg1"/>
                </a:solidFill>
                <a:latin typeface="Söhne"/>
              </a:rPr>
              <a:t>Purpose: </a:t>
            </a:r>
            <a:r>
              <a:rPr lang="en-US" sz="1600" dirty="0">
                <a:solidFill>
                  <a:srgbClr val="002060"/>
                </a:solidFill>
                <a:latin typeface="Söhne"/>
              </a:rPr>
              <a:t>This function computes the one-dimensional discrete Fourier Transform. In this context, it is used to transform the original energy consumption data from the time domain to the frequency domain.</a:t>
            </a:r>
          </a:p>
          <a:p>
            <a:pPr lvl="0" eaLnBrk="0" fontAlgn="base" hangingPunct="0">
              <a:spcBef>
                <a:spcPct val="0"/>
              </a:spcBef>
              <a:spcAft>
                <a:spcPct val="0"/>
              </a:spcAft>
            </a:pPr>
            <a:endParaRPr lang="en-US" sz="1600" dirty="0">
              <a:solidFill>
                <a:srgbClr val="002060"/>
              </a:solidFill>
              <a:latin typeface="Söhne"/>
            </a:endParaRPr>
          </a:p>
          <a:p>
            <a:pPr lvl="0" eaLnBrk="0" fontAlgn="base" hangingPunct="0">
              <a:spcBef>
                <a:spcPct val="0"/>
              </a:spcBef>
              <a:spcAft>
                <a:spcPct val="0"/>
              </a:spcAft>
            </a:pPr>
            <a:r>
              <a:rPr lang="en-US" sz="1600" dirty="0">
                <a:solidFill>
                  <a:schemeClr val="bg1"/>
                </a:solidFill>
                <a:latin typeface="Söhne"/>
              </a:rPr>
              <a:t>Parameters: </a:t>
            </a:r>
            <a:r>
              <a:rPr lang="en-US" sz="1600" dirty="0">
                <a:solidFill>
                  <a:srgbClr val="002060"/>
                </a:solidFill>
                <a:latin typeface="Söhne"/>
              </a:rPr>
              <a:t>The function takes an array (in this case, the </a:t>
            </a:r>
            <a:r>
              <a:rPr lang="en-US" sz="1600" dirty="0" err="1">
                <a:solidFill>
                  <a:srgbClr val="002060"/>
                </a:solidFill>
                <a:latin typeface="Söhne"/>
              </a:rPr>
              <a:t>energy_data</a:t>
            </a:r>
            <a:r>
              <a:rPr lang="en-US" sz="1600" dirty="0">
                <a:solidFill>
                  <a:srgbClr val="002060"/>
                </a:solidFill>
                <a:latin typeface="Söhne"/>
              </a:rPr>
              <a:t> array) as input.</a:t>
            </a:r>
          </a:p>
          <a:p>
            <a:pPr lvl="0" eaLnBrk="0" fontAlgn="base" hangingPunct="0">
              <a:spcBef>
                <a:spcPct val="0"/>
              </a:spcBef>
              <a:spcAft>
                <a:spcPct val="0"/>
              </a:spcAft>
            </a:pPr>
            <a:endParaRPr lang="en-US" sz="1600" dirty="0">
              <a:solidFill>
                <a:srgbClr val="002060"/>
              </a:solidFill>
              <a:latin typeface="Söhne"/>
            </a:endParaRPr>
          </a:p>
          <a:p>
            <a:pPr lvl="0" eaLnBrk="0" fontAlgn="base" hangingPunct="0">
              <a:spcBef>
                <a:spcPct val="0"/>
              </a:spcBef>
              <a:spcAft>
                <a:spcPct val="0"/>
              </a:spcAft>
            </a:pPr>
            <a:r>
              <a:rPr lang="en-US" sz="1600" dirty="0">
                <a:solidFill>
                  <a:schemeClr val="bg1"/>
                </a:solidFill>
                <a:latin typeface="Söhne"/>
              </a:rPr>
              <a:t>Output: </a:t>
            </a:r>
            <a:r>
              <a:rPr lang="en-US" sz="1600" dirty="0">
                <a:solidFill>
                  <a:srgbClr val="002060"/>
                </a:solidFill>
                <a:latin typeface="Söhne"/>
              </a:rPr>
              <a:t>The function returns an array representing the Fourier transform of the input.</a:t>
            </a:r>
          </a:p>
          <a:p>
            <a:pPr lvl="0" eaLnBrk="0" fontAlgn="base" hangingPunct="0">
              <a:spcBef>
                <a:spcPct val="0"/>
              </a:spcBef>
              <a:spcAft>
                <a:spcPct val="0"/>
              </a:spcAft>
            </a:pPr>
            <a:endParaRPr lang="en-US" sz="1400" i="0" dirty="0">
              <a:solidFill>
                <a:srgbClr val="002060"/>
              </a:solidFill>
              <a:effectLst/>
              <a:latin typeface="Söhne"/>
            </a:endParaRPr>
          </a:p>
        </p:txBody>
      </p:sp>
    </p:spTree>
    <p:extLst>
      <p:ext uri="{BB962C8B-B14F-4D97-AF65-F5344CB8AC3E}">
        <p14:creationId xmlns:p14="http://schemas.microsoft.com/office/powerpoint/2010/main" val="2004284082"/>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pic>
        <p:nvPicPr>
          <p:cNvPr id="3" name="Picture 2">
            <a:extLst>
              <a:ext uri="{FF2B5EF4-FFF2-40B4-BE49-F238E27FC236}">
                <a16:creationId xmlns:a16="http://schemas.microsoft.com/office/drawing/2014/main" id="{57A9FF04-F8CC-53E5-C477-D71F1546D680}"/>
              </a:ext>
            </a:extLst>
          </p:cNvPr>
          <p:cNvPicPr>
            <a:picLocks noChangeAspect="1"/>
          </p:cNvPicPr>
          <p:nvPr/>
        </p:nvPicPr>
        <p:blipFill>
          <a:blip r:embed="rId3"/>
          <a:stretch>
            <a:fillRect/>
          </a:stretch>
        </p:blipFill>
        <p:spPr>
          <a:xfrm>
            <a:off x="115751" y="709127"/>
            <a:ext cx="11811208" cy="5971592"/>
          </a:xfrm>
          <a:prstGeom prst="rect">
            <a:avLst/>
          </a:prstGeom>
        </p:spPr>
      </p:pic>
      <p:sp>
        <p:nvSpPr>
          <p:cNvPr id="4" name="TextBox 3">
            <a:extLst>
              <a:ext uri="{FF2B5EF4-FFF2-40B4-BE49-F238E27FC236}">
                <a16:creationId xmlns:a16="http://schemas.microsoft.com/office/drawing/2014/main" id="{60CEDB03-FD55-B749-5607-4ECC83604B01}"/>
              </a:ext>
            </a:extLst>
          </p:cNvPr>
          <p:cNvSpPr txBox="1"/>
          <p:nvPr/>
        </p:nvSpPr>
        <p:spPr>
          <a:xfrm>
            <a:off x="115750" y="219470"/>
            <a:ext cx="11811207" cy="461665"/>
          </a:xfrm>
          <a:prstGeom prst="rect">
            <a:avLst/>
          </a:prstGeom>
          <a:solidFill>
            <a:schemeClr val="accent1">
              <a:lumMod val="20000"/>
              <a:lumOff val="80000"/>
            </a:schemeClr>
          </a:solidFill>
        </p:spPr>
        <p:txBody>
          <a:bodyPr wrap="square" rtlCol="0">
            <a:spAutoFit/>
          </a:bodyPr>
          <a:lstStyle/>
          <a:p>
            <a:pPr algn="ctr"/>
            <a:r>
              <a:rPr lang="en-IN" sz="2400" dirty="0">
                <a:solidFill>
                  <a:schemeClr val="bg1"/>
                </a:solidFill>
                <a:latin typeface="Algerian" panose="04020705040A02060702" pitchFamily="82" charset="0"/>
              </a:rPr>
              <a:t>Code</a:t>
            </a:r>
          </a:p>
        </p:txBody>
      </p:sp>
    </p:spTree>
    <p:extLst>
      <p:ext uri="{BB962C8B-B14F-4D97-AF65-F5344CB8AC3E}">
        <p14:creationId xmlns:p14="http://schemas.microsoft.com/office/powerpoint/2010/main" val="4086716156"/>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4" name="TextBox 3">
            <a:extLst>
              <a:ext uri="{FF2B5EF4-FFF2-40B4-BE49-F238E27FC236}">
                <a16:creationId xmlns:a16="http://schemas.microsoft.com/office/drawing/2014/main" id="{60CEDB03-FD55-B749-5607-4ECC83604B01}"/>
              </a:ext>
            </a:extLst>
          </p:cNvPr>
          <p:cNvSpPr txBox="1"/>
          <p:nvPr/>
        </p:nvSpPr>
        <p:spPr>
          <a:xfrm>
            <a:off x="115750" y="219470"/>
            <a:ext cx="11811207" cy="461665"/>
          </a:xfrm>
          <a:prstGeom prst="rect">
            <a:avLst/>
          </a:prstGeom>
          <a:solidFill>
            <a:schemeClr val="accent1">
              <a:lumMod val="20000"/>
              <a:lumOff val="80000"/>
            </a:schemeClr>
          </a:solidFill>
        </p:spPr>
        <p:txBody>
          <a:bodyPr wrap="square" rtlCol="0">
            <a:spAutoFit/>
          </a:bodyPr>
          <a:lstStyle/>
          <a:p>
            <a:pPr algn="ctr"/>
            <a:r>
              <a:rPr lang="en-IN" sz="2400" dirty="0">
                <a:solidFill>
                  <a:schemeClr val="bg1"/>
                </a:solidFill>
                <a:latin typeface="Algerian" panose="04020705040A02060702" pitchFamily="82" charset="0"/>
              </a:rPr>
              <a:t>Code</a:t>
            </a:r>
          </a:p>
        </p:txBody>
      </p:sp>
      <p:pic>
        <p:nvPicPr>
          <p:cNvPr id="5" name="Picture 4">
            <a:extLst>
              <a:ext uri="{FF2B5EF4-FFF2-40B4-BE49-F238E27FC236}">
                <a16:creationId xmlns:a16="http://schemas.microsoft.com/office/drawing/2014/main" id="{0D198AA9-33A9-B7D4-2D1A-3364CF6C05D0}"/>
              </a:ext>
            </a:extLst>
          </p:cNvPr>
          <p:cNvPicPr>
            <a:picLocks noChangeAspect="1"/>
          </p:cNvPicPr>
          <p:nvPr/>
        </p:nvPicPr>
        <p:blipFill>
          <a:blip r:embed="rId3"/>
          <a:stretch>
            <a:fillRect/>
          </a:stretch>
        </p:blipFill>
        <p:spPr>
          <a:xfrm>
            <a:off x="316029" y="1116612"/>
            <a:ext cx="11559941" cy="4624776"/>
          </a:xfrm>
          <a:prstGeom prst="rect">
            <a:avLst/>
          </a:prstGeom>
        </p:spPr>
      </p:pic>
    </p:spTree>
    <p:extLst>
      <p:ext uri="{BB962C8B-B14F-4D97-AF65-F5344CB8AC3E}">
        <p14:creationId xmlns:p14="http://schemas.microsoft.com/office/powerpoint/2010/main" val="2404599528"/>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{D0496072-37B5-4E0B-B126-F900632DD4AC}tf11665031_win32</Template>
  <TotalTime>1984</TotalTime>
  <Words>1552</Words>
  <Application>Microsoft Office PowerPoint</Application>
  <PresentationFormat>Widescreen</PresentationFormat>
  <Paragraphs>155</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Algerian</vt:lpstr>
      <vt:lpstr>Arial</vt:lpstr>
      <vt:lpstr>Arial Nova</vt:lpstr>
      <vt:lpstr>Arial Nova Light</vt:lpstr>
      <vt:lpstr>Brush Script MT</vt:lpstr>
      <vt:lpstr>Söhne</vt:lpstr>
      <vt:lpstr>Söhne Mono</vt:lpstr>
      <vt:lpstr>Times New Roman</vt:lpstr>
      <vt:lpstr>Wingdings</vt:lpstr>
      <vt:lpstr>Wingdings 2</vt:lpstr>
      <vt:lpstr>SlateVTI</vt:lpstr>
      <vt:lpstr>Optimization Of Energy In  Smart Grid using fourier-transfoRm.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Of Energy Using Smart Grid.</dc:title>
  <dc:creator>Nishat Shahu</dc:creator>
  <cp:lastModifiedBy>Nishat Shahu</cp:lastModifiedBy>
  <cp:revision>1</cp:revision>
  <dcterms:created xsi:type="dcterms:W3CDTF">2023-12-12T11:30:09Z</dcterms:created>
  <dcterms:modified xsi:type="dcterms:W3CDTF">2023-12-15T05:40:45Z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